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4" r:id="rId2"/>
    <p:sldId id="265" r:id="rId3"/>
    <p:sldId id="267" r:id="rId4"/>
    <p:sldId id="268" r:id="rId5"/>
    <p:sldId id="270" r:id="rId6"/>
    <p:sldId id="271" r:id="rId7"/>
    <p:sldId id="272" r:id="rId8"/>
    <p:sldId id="273" r:id="rId9"/>
    <p:sldId id="274" r:id="rId10"/>
    <p:sldId id="275" r:id="rId11"/>
    <p:sldId id="298" r:id="rId12"/>
    <p:sldId id="300" r:id="rId13"/>
    <p:sldId id="299" r:id="rId14"/>
    <p:sldId id="276" r:id="rId15"/>
    <p:sldId id="301" r:id="rId16"/>
    <p:sldId id="277" r:id="rId17"/>
    <p:sldId id="278" r:id="rId18"/>
    <p:sldId id="291" r:id="rId19"/>
    <p:sldId id="292" r:id="rId20"/>
    <p:sldId id="308" r:id="rId21"/>
    <p:sldId id="285" r:id="rId22"/>
    <p:sldId id="286" r:id="rId23"/>
    <p:sldId id="287" r:id="rId24"/>
    <p:sldId id="288" r:id="rId25"/>
    <p:sldId id="302" r:id="rId26"/>
    <p:sldId id="303" r:id="rId27"/>
    <p:sldId id="304" r:id="rId28"/>
    <p:sldId id="289" r:id="rId29"/>
    <p:sldId id="305" r:id="rId30"/>
    <p:sldId id="290" r:id="rId31"/>
    <p:sldId id="282" r:id="rId32"/>
    <p:sldId id="283" r:id="rId33"/>
    <p:sldId id="284" r:id="rId34"/>
    <p:sldId id="293" r:id="rId35"/>
    <p:sldId id="294" r:id="rId36"/>
    <p:sldId id="295" r:id="rId37"/>
    <p:sldId id="306" r:id="rId38"/>
    <p:sldId id="296" r:id="rId39"/>
    <p:sldId id="297" r:id="rId40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8E6FA"/>
    <a:srgbClr val="40669F"/>
    <a:srgbClr val="44546A"/>
    <a:srgbClr val="E6E6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61" autoAdjust="0"/>
    <p:restoredTop sz="96400" autoAdjust="0"/>
  </p:normalViewPr>
  <p:slideViewPr>
    <p:cSldViewPr snapToGrid="0">
      <p:cViewPr varScale="1">
        <p:scale>
          <a:sx n="83" d="100"/>
          <a:sy n="83" d="100"/>
        </p:scale>
        <p:origin x="1435" y="6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A63A3E-285F-460B-8DBA-D9EA75E03F1A}" type="datetimeFigureOut">
              <a:rPr lang="ko-KR" altLang="en-US" smtClean="0"/>
              <a:t>2024-02-01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C5925-1237-43B1-86B9-DF180AE1E33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425956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A63A3E-285F-460B-8DBA-D9EA75E03F1A}" type="datetimeFigureOut">
              <a:rPr lang="ko-KR" altLang="en-US" smtClean="0"/>
              <a:t>2024-02-01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C5925-1237-43B1-86B9-DF180AE1E33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740008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A63A3E-285F-460B-8DBA-D9EA75E03F1A}" type="datetimeFigureOut">
              <a:rPr lang="ko-KR" altLang="en-US" smtClean="0"/>
              <a:t>2024-02-01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C5925-1237-43B1-86B9-DF180AE1E33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59993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A63A3E-285F-460B-8DBA-D9EA75E03F1A}" type="datetimeFigureOut">
              <a:rPr lang="ko-KR" altLang="en-US" smtClean="0"/>
              <a:t>2024-02-01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C5925-1237-43B1-86B9-DF180AE1E33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603154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A63A3E-285F-460B-8DBA-D9EA75E03F1A}" type="datetimeFigureOut">
              <a:rPr lang="ko-KR" altLang="en-US" smtClean="0"/>
              <a:t>2024-02-01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C5925-1237-43B1-86B9-DF180AE1E33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328774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A63A3E-285F-460B-8DBA-D9EA75E03F1A}" type="datetimeFigureOut">
              <a:rPr lang="ko-KR" altLang="en-US" smtClean="0"/>
              <a:t>2024-02-01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C5925-1237-43B1-86B9-DF180AE1E33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99547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A63A3E-285F-460B-8DBA-D9EA75E03F1A}" type="datetimeFigureOut">
              <a:rPr lang="ko-KR" altLang="en-US" smtClean="0"/>
              <a:t>2024-02-01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C5925-1237-43B1-86B9-DF180AE1E33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728025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A63A3E-285F-460B-8DBA-D9EA75E03F1A}" type="datetimeFigureOut">
              <a:rPr lang="ko-KR" altLang="en-US" smtClean="0"/>
              <a:t>2024-02-01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C5925-1237-43B1-86B9-DF180AE1E33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752849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A63A3E-285F-460B-8DBA-D9EA75E03F1A}" type="datetimeFigureOut">
              <a:rPr lang="ko-KR" altLang="en-US" smtClean="0"/>
              <a:t>2024-02-01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C5925-1237-43B1-86B9-DF180AE1E33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3004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A63A3E-285F-460B-8DBA-D9EA75E03F1A}" type="datetimeFigureOut">
              <a:rPr lang="ko-KR" altLang="en-US" smtClean="0"/>
              <a:t>2024-02-01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C5925-1237-43B1-86B9-DF180AE1E33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734797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A63A3E-285F-460B-8DBA-D9EA75E03F1A}" type="datetimeFigureOut">
              <a:rPr lang="ko-KR" altLang="en-US" smtClean="0"/>
              <a:t>2024-02-01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C5925-1237-43B1-86B9-DF180AE1E33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900758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A63A3E-285F-460B-8DBA-D9EA75E03F1A}" type="datetimeFigureOut">
              <a:rPr lang="ko-KR" altLang="en-US" smtClean="0"/>
              <a:t>2024-02-01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DC5925-1237-43B1-86B9-DF180AE1E33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144053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www.cros.or.kr/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mailto:snucsy@snu.ac.kr" TargetMode="Externa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ros.or.kr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www.cros.or.kr/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4546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27653" y="2186250"/>
            <a:ext cx="7888698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3200" b="1" dirty="0">
                <a:solidFill>
                  <a:schemeClr val="bg1"/>
                </a:solidFill>
                <a:latin typeface="+mj-ea"/>
                <a:ea typeface="+mj-ea"/>
              </a:rPr>
              <a:t>저작권</a:t>
            </a:r>
            <a:r>
              <a:rPr lang="en-US" altLang="ko-KR" sz="3200" b="1" dirty="0">
                <a:solidFill>
                  <a:schemeClr val="bg1"/>
                </a:solidFill>
                <a:latin typeface="+mj-ea"/>
                <a:ea typeface="+mj-ea"/>
              </a:rPr>
              <a:t>(</a:t>
            </a:r>
            <a:r>
              <a:rPr lang="ko-KR" altLang="en-US" sz="3200" b="1" dirty="0">
                <a:solidFill>
                  <a:schemeClr val="bg1"/>
                </a:solidFill>
                <a:latin typeface="+mj-ea"/>
                <a:ea typeface="+mj-ea"/>
              </a:rPr>
              <a:t>프로그램</a:t>
            </a:r>
            <a:r>
              <a:rPr lang="en-US" altLang="ko-KR" sz="3200" b="1" dirty="0">
                <a:solidFill>
                  <a:schemeClr val="bg1"/>
                </a:solidFill>
                <a:latin typeface="+mj-ea"/>
                <a:ea typeface="+mj-ea"/>
              </a:rPr>
              <a:t>) </a:t>
            </a:r>
            <a:r>
              <a:rPr lang="ko-KR" altLang="en-US" sz="3200" b="1" dirty="0">
                <a:solidFill>
                  <a:schemeClr val="bg1"/>
                </a:solidFill>
                <a:latin typeface="+mj-ea"/>
                <a:ea typeface="+mj-ea"/>
              </a:rPr>
              <a:t>한국저작권위원회 등록 </a:t>
            </a:r>
            <a:endParaRPr lang="en-US" altLang="ko-KR" sz="3200" b="1" dirty="0">
              <a:solidFill>
                <a:schemeClr val="bg1"/>
              </a:solidFill>
              <a:latin typeface="+mj-ea"/>
              <a:ea typeface="+mj-ea"/>
            </a:endParaRPr>
          </a:p>
          <a:p>
            <a:pPr algn="ctr"/>
            <a:r>
              <a:rPr lang="ko-KR" altLang="en-US" sz="3200" b="1" dirty="0">
                <a:solidFill>
                  <a:schemeClr val="bg1"/>
                </a:solidFill>
                <a:latin typeface="+mj-ea"/>
                <a:ea typeface="+mj-ea"/>
              </a:rPr>
              <a:t>및 </a:t>
            </a:r>
            <a:r>
              <a:rPr lang="en-US" altLang="ko-KR" sz="3200" b="1" dirty="0" err="1">
                <a:solidFill>
                  <a:schemeClr val="bg1"/>
                </a:solidFill>
                <a:latin typeface="+mj-ea"/>
                <a:ea typeface="+mj-ea"/>
              </a:rPr>
              <a:t>SRnD</a:t>
            </a:r>
            <a:r>
              <a:rPr lang="en-US" altLang="ko-KR" sz="3200" b="1" dirty="0">
                <a:solidFill>
                  <a:schemeClr val="bg1"/>
                </a:solidFill>
                <a:latin typeface="+mj-ea"/>
                <a:ea typeface="+mj-ea"/>
              </a:rPr>
              <a:t> </a:t>
            </a:r>
            <a:r>
              <a:rPr lang="ko-KR" altLang="en-US" sz="3200" b="1" dirty="0" err="1">
                <a:solidFill>
                  <a:schemeClr val="bg1"/>
                </a:solidFill>
                <a:latin typeface="+mj-ea"/>
                <a:ea typeface="+mj-ea"/>
              </a:rPr>
              <a:t>창작신고</a:t>
            </a:r>
            <a:r>
              <a:rPr lang="ko-KR" altLang="en-US" sz="3200" b="1" dirty="0">
                <a:solidFill>
                  <a:schemeClr val="bg1"/>
                </a:solidFill>
                <a:latin typeface="+mj-ea"/>
                <a:ea typeface="+mj-ea"/>
              </a:rPr>
              <a:t> 절차 매뉴얼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267249" y="4106489"/>
            <a:ext cx="660950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2000" b="1" dirty="0">
                <a:solidFill>
                  <a:schemeClr val="bg1"/>
                </a:solidFill>
                <a:latin typeface="+mj-ea"/>
                <a:ea typeface="+mj-ea"/>
              </a:rPr>
              <a:t>서울대학교 산학협력단 지식재산전략실 지식재산관리부</a:t>
            </a:r>
            <a:endParaRPr lang="en-US" altLang="ko-KR" sz="2000" b="1" dirty="0">
              <a:solidFill>
                <a:schemeClr val="bg1"/>
              </a:solidFill>
              <a:latin typeface="+mj-ea"/>
              <a:ea typeface="+mj-ea"/>
            </a:endParaRPr>
          </a:p>
          <a:p>
            <a:pPr algn="ctr"/>
            <a:r>
              <a:rPr lang="en-US" altLang="ko-KR" sz="2000" b="1" dirty="0">
                <a:solidFill>
                  <a:schemeClr val="bg1"/>
                </a:solidFill>
                <a:latin typeface="+mj-ea"/>
                <a:ea typeface="+mj-ea"/>
              </a:rPr>
              <a:t>2024.1.23.</a:t>
            </a:r>
            <a:endParaRPr lang="ko-KR" altLang="en-US" sz="20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36701115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990599"/>
            <a:ext cx="6276109" cy="5691187"/>
          </a:xfrm>
          <a:prstGeom prst="rect">
            <a:avLst/>
          </a:prstGeom>
        </p:spPr>
      </p:pic>
      <p:sp>
        <p:nvSpPr>
          <p:cNvPr id="4" name="직사각형 3"/>
          <p:cNvSpPr/>
          <p:nvPr/>
        </p:nvSpPr>
        <p:spPr>
          <a:xfrm>
            <a:off x="6185285" y="1105594"/>
            <a:ext cx="2883899" cy="4979324"/>
          </a:xfrm>
          <a:prstGeom prst="rect">
            <a:avLst/>
          </a:prstGeom>
          <a:noFill/>
          <a:ln>
            <a:solidFill>
              <a:srgbClr val="44546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/>
              <a:t>1</a:t>
            </a:r>
            <a:endParaRPr lang="ko-KR" alt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276109" y="1205345"/>
            <a:ext cx="2685011" cy="3713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ko-KR" altLang="ko-KR" sz="1100" dirty="0">
                <a:solidFill>
                  <a:srgbClr val="FF0000"/>
                </a:solidFill>
                <a:latin typeface="맑은 고딕" panose="020B0503020000020004" pitchFamily="50" charset="-127"/>
              </a:rPr>
              <a:t>※</a:t>
            </a:r>
            <a:r>
              <a:rPr lang="ko-KR" altLang="en-US" sz="1100" dirty="0">
                <a:solidFill>
                  <a:srgbClr val="FF0000"/>
                </a:solidFill>
                <a:latin typeface="맑은 고딕" panose="020B0503020000020004" pitchFamily="50" charset="-127"/>
              </a:rPr>
              <a:t>작성자</a:t>
            </a:r>
            <a:r>
              <a:rPr lang="en-US" altLang="ko-KR" sz="1100" dirty="0">
                <a:solidFill>
                  <a:srgbClr val="FF0000"/>
                </a:solidFill>
                <a:latin typeface="맑은 고딕" panose="020B0503020000020004" pitchFamily="50" charset="-127"/>
              </a:rPr>
              <a:t>(</a:t>
            </a:r>
            <a:r>
              <a:rPr lang="ko-KR" altLang="en-US" sz="1100" dirty="0">
                <a:solidFill>
                  <a:srgbClr val="FF0000"/>
                </a:solidFill>
                <a:latin typeface="맑은 고딕" panose="020B0503020000020004" pitchFamily="50" charset="-127"/>
              </a:rPr>
              <a:t>연구원</a:t>
            </a:r>
            <a:r>
              <a:rPr lang="en-US" altLang="ko-KR" sz="1100" dirty="0">
                <a:solidFill>
                  <a:srgbClr val="FF0000"/>
                </a:solidFill>
                <a:latin typeface="맑은 고딕" panose="020B0503020000020004" pitchFamily="50" charset="-127"/>
              </a:rPr>
              <a:t>) </a:t>
            </a:r>
            <a:r>
              <a:rPr lang="ko-KR" altLang="en-US" sz="1100" dirty="0">
                <a:solidFill>
                  <a:srgbClr val="FF0000"/>
                </a:solidFill>
                <a:latin typeface="맑은 고딕" panose="020B0503020000020004" pitchFamily="50" charset="-127"/>
              </a:rPr>
              <a:t>본인을 대리인으로</a:t>
            </a:r>
            <a:r>
              <a:rPr lang="en-US" altLang="ko-KR" sz="1100" dirty="0">
                <a:solidFill>
                  <a:srgbClr val="FF0000"/>
                </a:solidFill>
                <a:latin typeface="맑은 고딕" panose="020B0503020000020004" pitchFamily="50" charset="-127"/>
              </a:rPr>
              <a:t>, </a:t>
            </a:r>
          </a:p>
          <a:p>
            <a:pPr lvl="0"/>
            <a:r>
              <a:rPr lang="en-US" altLang="ko-KR" sz="1100" dirty="0">
                <a:solidFill>
                  <a:srgbClr val="FF0000"/>
                </a:solidFill>
                <a:latin typeface="맑은 고딕" panose="020B0503020000020004" pitchFamily="50" charset="-127"/>
              </a:rPr>
              <a:t>  </a:t>
            </a:r>
            <a:r>
              <a:rPr lang="ko-KR" altLang="en-US" sz="1100" dirty="0">
                <a:solidFill>
                  <a:srgbClr val="FF0000"/>
                </a:solidFill>
                <a:latin typeface="맑은 고딕" panose="020B0503020000020004" pitchFamily="50" charset="-127"/>
              </a:rPr>
              <a:t>위임인</a:t>
            </a:r>
            <a:r>
              <a:rPr lang="en-US" altLang="ko-KR" sz="1100" dirty="0">
                <a:solidFill>
                  <a:srgbClr val="FF0000"/>
                </a:solidFill>
                <a:latin typeface="맑은 고딕" panose="020B0503020000020004" pitchFamily="50" charset="-127"/>
              </a:rPr>
              <a:t>(</a:t>
            </a:r>
            <a:r>
              <a:rPr lang="ko-KR" altLang="en-US" sz="1100" dirty="0" err="1">
                <a:solidFill>
                  <a:srgbClr val="FF0000"/>
                </a:solidFill>
                <a:latin typeface="맑은 고딕" panose="020B0503020000020004" pitchFamily="50" charset="-127"/>
              </a:rPr>
              <a:t>등록권리자</a:t>
            </a:r>
            <a:r>
              <a:rPr lang="en-US" altLang="ko-KR" sz="1100" dirty="0">
                <a:solidFill>
                  <a:srgbClr val="FF0000"/>
                </a:solidFill>
                <a:latin typeface="맑은 고딕" panose="020B0503020000020004" pitchFamily="50" charset="-127"/>
              </a:rPr>
              <a:t>)</a:t>
            </a:r>
            <a:r>
              <a:rPr lang="ko-KR" altLang="en-US" sz="1100" dirty="0">
                <a:solidFill>
                  <a:srgbClr val="FF0000"/>
                </a:solidFill>
                <a:latin typeface="맑은 고딕" panose="020B0503020000020004" pitchFamily="50" charset="-127"/>
              </a:rPr>
              <a:t>를 서울대학교 </a:t>
            </a:r>
            <a:endParaRPr lang="en-US" altLang="ko-KR" sz="1100" dirty="0">
              <a:solidFill>
                <a:srgbClr val="FF0000"/>
              </a:solidFill>
              <a:latin typeface="맑은 고딕" panose="020B0503020000020004" pitchFamily="50" charset="-127"/>
            </a:endParaRPr>
          </a:p>
          <a:p>
            <a:pPr lvl="0"/>
            <a:r>
              <a:rPr lang="en-US" altLang="ko-KR" sz="1100" dirty="0">
                <a:solidFill>
                  <a:srgbClr val="FF0000"/>
                </a:solidFill>
                <a:latin typeface="맑은 고딕" panose="020B0503020000020004" pitchFamily="50" charset="-127"/>
              </a:rPr>
              <a:t>  </a:t>
            </a:r>
            <a:r>
              <a:rPr lang="ko-KR" altLang="en-US" sz="1100" dirty="0">
                <a:solidFill>
                  <a:srgbClr val="FF0000"/>
                </a:solidFill>
                <a:latin typeface="맑은 고딕" panose="020B0503020000020004" pitchFamily="50" charset="-127"/>
              </a:rPr>
              <a:t>산학협력단으로 작성해야 합니다</a:t>
            </a:r>
            <a:r>
              <a:rPr lang="en-US" altLang="ko-KR" sz="1100" dirty="0">
                <a:solidFill>
                  <a:srgbClr val="FF0000"/>
                </a:solidFill>
                <a:latin typeface="맑은 고딕" panose="020B0503020000020004" pitchFamily="50" charset="-127"/>
              </a:rPr>
              <a:t>.</a:t>
            </a:r>
          </a:p>
          <a:p>
            <a:pPr lvl="0"/>
            <a:endParaRPr lang="en-US" altLang="ko-KR" sz="1100" dirty="0">
              <a:solidFill>
                <a:srgbClr val="FF0000"/>
              </a:solidFill>
              <a:latin typeface="맑은 고딕" panose="020B0503020000020004" pitchFamily="50" charset="-127"/>
            </a:endParaRPr>
          </a:p>
          <a:p>
            <a:r>
              <a:rPr lang="ko-KR" altLang="en-US" sz="1400" dirty="0">
                <a:latin typeface="+mn-ea"/>
              </a:rPr>
              <a:t>① </a:t>
            </a:r>
            <a:r>
              <a:rPr lang="ko-KR" altLang="en-US" sz="1400" dirty="0">
                <a:solidFill>
                  <a:schemeClr val="tx2">
                    <a:lumMod val="50000"/>
                  </a:schemeClr>
                </a:solidFill>
                <a:latin typeface="+mn-ea"/>
              </a:rPr>
              <a:t>위임인</a:t>
            </a:r>
            <a:r>
              <a:rPr lang="en-US" altLang="ko-KR" sz="1400" dirty="0">
                <a:solidFill>
                  <a:schemeClr val="tx2">
                    <a:lumMod val="50000"/>
                  </a:schemeClr>
                </a:solidFill>
                <a:latin typeface="+mn-ea"/>
              </a:rPr>
              <a:t>(</a:t>
            </a:r>
            <a:r>
              <a:rPr lang="ko-KR" altLang="en-US" sz="1400" dirty="0" err="1">
                <a:solidFill>
                  <a:schemeClr val="tx2">
                    <a:lumMod val="50000"/>
                  </a:schemeClr>
                </a:solidFill>
                <a:latin typeface="+mn-ea"/>
              </a:rPr>
              <a:t>등록권리자</a:t>
            </a:r>
            <a:r>
              <a:rPr lang="en-US" altLang="ko-KR" sz="1400" dirty="0">
                <a:solidFill>
                  <a:schemeClr val="tx2">
                    <a:lumMod val="50000"/>
                  </a:schemeClr>
                </a:solidFill>
                <a:latin typeface="+mn-ea"/>
              </a:rPr>
              <a:t>) </a:t>
            </a:r>
            <a:r>
              <a:rPr lang="ko-KR" altLang="en-US" sz="1400" dirty="0">
                <a:solidFill>
                  <a:schemeClr val="tx2">
                    <a:lumMod val="50000"/>
                  </a:schemeClr>
                </a:solidFill>
                <a:latin typeface="+mn-ea"/>
              </a:rPr>
              <a:t>정보에 법인 선택</a:t>
            </a:r>
            <a:endParaRPr lang="en-US" altLang="ko-KR" sz="1400" dirty="0">
              <a:solidFill>
                <a:schemeClr val="tx2">
                  <a:lumMod val="50000"/>
                </a:schemeClr>
              </a:solidFill>
              <a:latin typeface="+mn-ea"/>
            </a:endParaRPr>
          </a:p>
          <a:p>
            <a:endParaRPr lang="en-US" altLang="ko-KR" sz="1400" dirty="0">
              <a:solidFill>
                <a:schemeClr val="tx2">
                  <a:lumMod val="50000"/>
                </a:schemeClr>
              </a:solidFill>
              <a:latin typeface="+mn-ea"/>
            </a:endParaRPr>
          </a:p>
          <a:p>
            <a:r>
              <a:rPr lang="ko-KR" altLang="en-US" sz="1400" dirty="0">
                <a:latin typeface="+mn-ea"/>
              </a:rPr>
              <a:t>② </a:t>
            </a:r>
            <a:r>
              <a:rPr lang="ko-KR" altLang="en-US" sz="1400" dirty="0">
                <a:solidFill>
                  <a:schemeClr val="tx2">
                    <a:lumMod val="50000"/>
                  </a:schemeClr>
                </a:solidFill>
                <a:latin typeface="+mn-ea"/>
              </a:rPr>
              <a:t>서울대학교 산학협력단 정보를 좌측과 동일하게 입력</a:t>
            </a:r>
            <a:endParaRPr lang="en-US" altLang="ko-KR" sz="1400" dirty="0">
              <a:solidFill>
                <a:schemeClr val="tx2">
                  <a:lumMod val="50000"/>
                </a:schemeClr>
              </a:solidFill>
              <a:latin typeface="+mn-ea"/>
            </a:endParaRPr>
          </a:p>
          <a:p>
            <a:endParaRPr lang="en-US" altLang="ko-KR" sz="1400" dirty="0">
              <a:solidFill>
                <a:schemeClr val="tx2">
                  <a:lumMod val="50000"/>
                </a:schemeClr>
              </a:solidFill>
              <a:latin typeface="+mn-ea"/>
            </a:endParaRPr>
          </a:p>
          <a:p>
            <a:pPr>
              <a:lnSpc>
                <a:spcPts val="1600"/>
              </a:lnSpc>
            </a:pPr>
            <a:r>
              <a:rPr lang="en-US" altLang="ko-KR" sz="1200" dirty="0">
                <a:solidFill>
                  <a:schemeClr val="tx2">
                    <a:lumMod val="50000"/>
                  </a:schemeClr>
                </a:solidFill>
                <a:latin typeface="+mn-ea"/>
              </a:rPr>
              <a:t>-</a:t>
            </a:r>
            <a:r>
              <a:rPr lang="ko-KR" altLang="en-US" sz="1200" dirty="0" err="1">
                <a:solidFill>
                  <a:schemeClr val="tx2">
                    <a:lumMod val="50000"/>
                  </a:schemeClr>
                </a:solidFill>
                <a:latin typeface="+mn-ea"/>
              </a:rPr>
              <a:t>법인명</a:t>
            </a:r>
            <a:r>
              <a:rPr lang="en-US" altLang="ko-KR" sz="1200" dirty="0">
                <a:solidFill>
                  <a:schemeClr val="tx2">
                    <a:lumMod val="50000"/>
                  </a:schemeClr>
                </a:solidFill>
                <a:latin typeface="+mn-ea"/>
              </a:rPr>
              <a:t>: </a:t>
            </a:r>
            <a:r>
              <a:rPr lang="ko-KR" altLang="en-US" sz="1200" dirty="0">
                <a:solidFill>
                  <a:schemeClr val="tx2">
                    <a:lumMod val="50000"/>
                  </a:schemeClr>
                </a:solidFill>
                <a:latin typeface="+mn-ea"/>
              </a:rPr>
              <a:t>서울대학교 산학협력단</a:t>
            </a:r>
            <a:endParaRPr lang="en-US" altLang="ko-KR" sz="1200" dirty="0">
              <a:solidFill>
                <a:schemeClr val="tx2">
                  <a:lumMod val="50000"/>
                </a:schemeClr>
              </a:solidFill>
              <a:latin typeface="+mn-ea"/>
            </a:endParaRPr>
          </a:p>
          <a:p>
            <a:pPr>
              <a:lnSpc>
                <a:spcPts val="1600"/>
              </a:lnSpc>
            </a:pPr>
            <a:r>
              <a:rPr lang="en-US" altLang="ko-KR" sz="1200" dirty="0">
                <a:solidFill>
                  <a:schemeClr val="tx2">
                    <a:lumMod val="50000"/>
                  </a:schemeClr>
                </a:solidFill>
                <a:latin typeface="+mn-ea"/>
              </a:rPr>
              <a:t>-</a:t>
            </a:r>
            <a:r>
              <a:rPr lang="ko-KR" altLang="en-US" sz="1200" dirty="0">
                <a:solidFill>
                  <a:schemeClr val="tx2">
                    <a:lumMod val="50000"/>
                  </a:schemeClr>
                </a:solidFill>
                <a:latin typeface="+mn-ea"/>
              </a:rPr>
              <a:t>법인등록번호</a:t>
            </a:r>
            <a:r>
              <a:rPr lang="en-US" altLang="ko-KR" sz="1200" dirty="0">
                <a:solidFill>
                  <a:schemeClr val="tx2">
                    <a:lumMod val="50000"/>
                  </a:schemeClr>
                </a:solidFill>
                <a:latin typeface="+mn-ea"/>
              </a:rPr>
              <a:t>: 114371-0009224</a:t>
            </a:r>
          </a:p>
          <a:p>
            <a:pPr>
              <a:lnSpc>
                <a:spcPts val="1600"/>
              </a:lnSpc>
            </a:pPr>
            <a:r>
              <a:rPr lang="en-US" altLang="ko-KR" sz="1200" dirty="0">
                <a:solidFill>
                  <a:schemeClr val="tx2">
                    <a:lumMod val="50000"/>
                  </a:schemeClr>
                </a:solidFill>
                <a:latin typeface="+mn-ea"/>
              </a:rPr>
              <a:t>-</a:t>
            </a:r>
            <a:r>
              <a:rPr lang="ko-KR" altLang="en-US" sz="1200" dirty="0" err="1">
                <a:solidFill>
                  <a:schemeClr val="tx2">
                    <a:lumMod val="50000"/>
                  </a:schemeClr>
                </a:solidFill>
                <a:latin typeface="+mn-ea"/>
              </a:rPr>
              <a:t>사업자번호</a:t>
            </a:r>
            <a:r>
              <a:rPr lang="en-US" altLang="ko-KR" sz="1200" dirty="0">
                <a:solidFill>
                  <a:schemeClr val="tx2">
                    <a:lumMod val="50000"/>
                  </a:schemeClr>
                </a:solidFill>
                <a:latin typeface="+mn-ea"/>
              </a:rPr>
              <a:t>: 119-82-03684</a:t>
            </a:r>
          </a:p>
          <a:p>
            <a:pPr>
              <a:lnSpc>
                <a:spcPts val="1600"/>
              </a:lnSpc>
            </a:pPr>
            <a:r>
              <a:rPr lang="en-US" altLang="ko-KR" sz="1200" dirty="0">
                <a:solidFill>
                  <a:schemeClr val="tx2">
                    <a:lumMod val="50000"/>
                  </a:schemeClr>
                </a:solidFill>
                <a:latin typeface="+mn-ea"/>
              </a:rPr>
              <a:t>-</a:t>
            </a:r>
            <a:r>
              <a:rPr lang="ko-KR" altLang="en-US" sz="1200" dirty="0">
                <a:solidFill>
                  <a:schemeClr val="tx2">
                    <a:lumMod val="50000"/>
                  </a:schemeClr>
                </a:solidFill>
                <a:latin typeface="+mn-ea"/>
              </a:rPr>
              <a:t>주소</a:t>
            </a:r>
            <a:r>
              <a:rPr lang="en-US" altLang="ko-KR" sz="1200" dirty="0">
                <a:solidFill>
                  <a:schemeClr val="tx2">
                    <a:lumMod val="50000"/>
                  </a:schemeClr>
                </a:solidFill>
                <a:latin typeface="+mn-ea"/>
              </a:rPr>
              <a:t>: 08826 </a:t>
            </a:r>
            <a:r>
              <a:rPr lang="ko-KR" altLang="en-US" sz="1200" dirty="0">
                <a:solidFill>
                  <a:schemeClr val="tx2">
                    <a:lumMod val="50000"/>
                  </a:schemeClr>
                </a:solidFill>
                <a:latin typeface="+mn-ea"/>
              </a:rPr>
              <a:t>서울시 관악구 </a:t>
            </a:r>
            <a:r>
              <a:rPr lang="ko-KR" altLang="en-US" sz="1200" dirty="0" err="1">
                <a:solidFill>
                  <a:schemeClr val="tx2">
                    <a:lumMod val="50000"/>
                  </a:schemeClr>
                </a:solidFill>
                <a:latin typeface="+mn-ea"/>
              </a:rPr>
              <a:t>관악로</a:t>
            </a:r>
            <a:r>
              <a:rPr lang="en-US" altLang="ko-KR" sz="1200" dirty="0">
                <a:solidFill>
                  <a:schemeClr val="tx2">
                    <a:lumMod val="50000"/>
                  </a:schemeClr>
                </a:solidFill>
                <a:latin typeface="+mn-ea"/>
              </a:rPr>
              <a:t>1 </a:t>
            </a:r>
          </a:p>
          <a:p>
            <a:pPr>
              <a:lnSpc>
                <a:spcPts val="1600"/>
              </a:lnSpc>
            </a:pPr>
            <a:r>
              <a:rPr lang="en-US" altLang="ko-KR" sz="1200" dirty="0">
                <a:solidFill>
                  <a:schemeClr val="tx2">
                    <a:lumMod val="50000"/>
                  </a:schemeClr>
                </a:solidFill>
                <a:latin typeface="+mn-ea"/>
              </a:rPr>
              <a:t>        </a:t>
            </a:r>
            <a:r>
              <a:rPr lang="ko-KR" altLang="en-US" sz="1200" dirty="0">
                <a:solidFill>
                  <a:schemeClr val="tx2">
                    <a:lumMod val="50000"/>
                  </a:schemeClr>
                </a:solidFill>
                <a:latin typeface="+mn-ea"/>
              </a:rPr>
              <a:t>서울대학교 </a:t>
            </a:r>
            <a:r>
              <a:rPr lang="en-US" altLang="ko-KR" sz="1200" dirty="0">
                <a:solidFill>
                  <a:schemeClr val="tx2">
                    <a:lumMod val="50000"/>
                  </a:schemeClr>
                </a:solidFill>
                <a:latin typeface="+mn-ea"/>
              </a:rPr>
              <a:t>940</a:t>
            </a:r>
            <a:r>
              <a:rPr lang="ko-KR" altLang="en-US" sz="1200" dirty="0">
                <a:solidFill>
                  <a:schemeClr val="tx2">
                    <a:lumMod val="50000"/>
                  </a:schemeClr>
                </a:solidFill>
                <a:latin typeface="+mn-ea"/>
              </a:rPr>
              <a:t>동 </a:t>
            </a:r>
            <a:r>
              <a:rPr lang="en-US" altLang="ko-KR" sz="1200" dirty="0">
                <a:solidFill>
                  <a:schemeClr val="tx2">
                    <a:lumMod val="50000"/>
                  </a:schemeClr>
                </a:solidFill>
                <a:latin typeface="+mn-ea"/>
              </a:rPr>
              <a:t>311</a:t>
            </a:r>
            <a:r>
              <a:rPr lang="ko-KR" altLang="en-US" sz="1200" dirty="0">
                <a:solidFill>
                  <a:schemeClr val="tx2">
                    <a:lumMod val="50000"/>
                  </a:schemeClr>
                </a:solidFill>
                <a:latin typeface="+mn-ea"/>
              </a:rPr>
              <a:t>호</a:t>
            </a:r>
            <a:endParaRPr lang="en-US" altLang="ko-KR" sz="1200" dirty="0">
              <a:solidFill>
                <a:schemeClr val="tx2">
                  <a:lumMod val="50000"/>
                </a:schemeClr>
              </a:solidFill>
              <a:latin typeface="+mn-ea"/>
            </a:endParaRPr>
          </a:p>
          <a:p>
            <a:pPr>
              <a:lnSpc>
                <a:spcPts val="1600"/>
              </a:lnSpc>
            </a:pPr>
            <a:r>
              <a:rPr lang="en-US" altLang="ko-KR" sz="1200" dirty="0">
                <a:solidFill>
                  <a:schemeClr val="tx2">
                    <a:lumMod val="50000"/>
                  </a:schemeClr>
                </a:solidFill>
                <a:latin typeface="+mn-ea"/>
              </a:rPr>
              <a:t>-</a:t>
            </a:r>
            <a:r>
              <a:rPr lang="ko-KR" altLang="en-US" sz="1200" dirty="0">
                <a:solidFill>
                  <a:schemeClr val="tx2">
                    <a:lumMod val="50000"/>
                  </a:schemeClr>
                </a:solidFill>
                <a:latin typeface="+mn-ea"/>
              </a:rPr>
              <a:t>담당자</a:t>
            </a:r>
            <a:r>
              <a:rPr lang="en-US" altLang="ko-KR" sz="1200" dirty="0">
                <a:solidFill>
                  <a:schemeClr val="tx2">
                    <a:lumMod val="50000"/>
                  </a:schemeClr>
                </a:solidFill>
                <a:latin typeface="+mn-ea"/>
              </a:rPr>
              <a:t>: snucsy@snu.ac.kr, </a:t>
            </a:r>
          </a:p>
          <a:p>
            <a:pPr>
              <a:lnSpc>
                <a:spcPts val="1600"/>
              </a:lnSpc>
            </a:pPr>
            <a:r>
              <a:rPr lang="en-US" altLang="ko-KR" sz="1200" dirty="0">
                <a:solidFill>
                  <a:schemeClr val="tx2">
                    <a:lumMod val="50000"/>
                  </a:schemeClr>
                </a:solidFill>
                <a:latin typeface="+mn-ea"/>
              </a:rPr>
              <a:t>           02-880-7890</a:t>
            </a:r>
          </a:p>
          <a:p>
            <a:endParaRPr lang="en-US" altLang="ko-KR" sz="1400" dirty="0">
              <a:solidFill>
                <a:schemeClr val="tx2">
                  <a:lumMod val="50000"/>
                </a:schemeClr>
              </a:solidFill>
              <a:latin typeface="+mn-ea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382386"/>
            <a:ext cx="44999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>
                <a:solidFill>
                  <a:schemeClr val="tx2">
                    <a:lumMod val="50000"/>
                  </a:schemeClr>
                </a:solidFill>
                <a:latin typeface="+mj-ea"/>
                <a:ea typeface="+mj-ea"/>
              </a:rPr>
              <a:t>2-3. </a:t>
            </a:r>
            <a:r>
              <a:rPr lang="ko-KR" altLang="en-US" b="1" dirty="0">
                <a:solidFill>
                  <a:schemeClr val="tx2">
                    <a:lumMod val="50000"/>
                  </a:schemeClr>
                </a:solidFill>
                <a:latin typeface="+mj-ea"/>
                <a:ea typeface="+mj-ea"/>
              </a:rPr>
              <a:t>등록 진행 </a:t>
            </a:r>
            <a:r>
              <a:rPr lang="en-US" altLang="ko-KR" b="1" dirty="0">
                <a:solidFill>
                  <a:schemeClr val="tx2">
                    <a:lumMod val="50000"/>
                  </a:schemeClr>
                </a:solidFill>
                <a:latin typeface="+mj-ea"/>
                <a:ea typeface="+mj-ea"/>
              </a:rPr>
              <a:t>[</a:t>
            </a:r>
            <a:r>
              <a:rPr lang="ko-KR" altLang="en-US" b="1" dirty="0">
                <a:solidFill>
                  <a:schemeClr val="tx2">
                    <a:lumMod val="50000"/>
                  </a:schemeClr>
                </a:solidFill>
                <a:latin typeface="+mj-ea"/>
                <a:ea typeface="+mj-ea"/>
              </a:rPr>
              <a:t>위임인</a:t>
            </a:r>
            <a:r>
              <a:rPr lang="en-US" altLang="ko-KR" b="1" dirty="0">
                <a:solidFill>
                  <a:schemeClr val="tx2">
                    <a:lumMod val="50000"/>
                  </a:schemeClr>
                </a:solidFill>
                <a:latin typeface="+mj-ea"/>
                <a:ea typeface="+mj-ea"/>
              </a:rPr>
              <a:t>(</a:t>
            </a:r>
            <a:r>
              <a:rPr lang="ko-KR" altLang="en-US" b="1" dirty="0" err="1">
                <a:solidFill>
                  <a:schemeClr val="tx2">
                    <a:lumMod val="50000"/>
                  </a:schemeClr>
                </a:solidFill>
                <a:latin typeface="+mj-ea"/>
                <a:ea typeface="+mj-ea"/>
              </a:rPr>
              <a:t>등록권리자</a:t>
            </a:r>
            <a:r>
              <a:rPr lang="en-US" altLang="ko-KR" b="1" dirty="0">
                <a:solidFill>
                  <a:schemeClr val="tx2">
                    <a:lumMod val="50000"/>
                  </a:schemeClr>
                </a:solidFill>
                <a:latin typeface="+mj-ea"/>
                <a:ea typeface="+mj-ea"/>
              </a:rPr>
              <a:t>) </a:t>
            </a:r>
            <a:r>
              <a:rPr lang="ko-KR" altLang="en-US" b="1" dirty="0">
                <a:solidFill>
                  <a:schemeClr val="tx2">
                    <a:lumMod val="50000"/>
                  </a:schemeClr>
                </a:solidFill>
                <a:latin typeface="+mj-ea"/>
                <a:ea typeface="+mj-ea"/>
              </a:rPr>
              <a:t>입력</a:t>
            </a:r>
            <a:r>
              <a:rPr lang="en-US" altLang="ko-KR" b="1" dirty="0">
                <a:solidFill>
                  <a:schemeClr val="tx2">
                    <a:lumMod val="50000"/>
                  </a:schemeClr>
                </a:solidFill>
                <a:latin typeface="+mj-ea"/>
                <a:ea typeface="+mj-ea"/>
              </a:rPr>
              <a:t>]</a:t>
            </a:r>
          </a:p>
        </p:txBody>
      </p:sp>
      <p:sp>
        <p:nvSpPr>
          <p:cNvPr id="10" name="직사각형 9"/>
          <p:cNvSpPr/>
          <p:nvPr/>
        </p:nvSpPr>
        <p:spPr>
          <a:xfrm>
            <a:off x="133351" y="1814199"/>
            <a:ext cx="5762624" cy="459612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직사각형 14"/>
          <p:cNvSpPr/>
          <p:nvPr/>
        </p:nvSpPr>
        <p:spPr>
          <a:xfrm>
            <a:off x="1327160" y="1407500"/>
            <a:ext cx="1183128" cy="25290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TextBox 15"/>
          <p:cNvSpPr txBox="1"/>
          <p:nvPr/>
        </p:nvSpPr>
        <p:spPr>
          <a:xfrm>
            <a:off x="8861320" y="0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100" dirty="0"/>
              <a:t>10</a:t>
            </a:r>
            <a:endParaRPr lang="ko-KR" altLang="en-US" sz="1100" dirty="0"/>
          </a:p>
        </p:txBody>
      </p:sp>
    </p:spTree>
    <p:extLst>
      <p:ext uri="{BB962C8B-B14F-4D97-AF65-F5344CB8AC3E}">
        <p14:creationId xmlns:p14="http://schemas.microsoft.com/office/powerpoint/2010/main" val="296220854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6185285" y="1105594"/>
            <a:ext cx="2883899" cy="4979324"/>
          </a:xfrm>
          <a:prstGeom prst="rect">
            <a:avLst/>
          </a:prstGeom>
          <a:noFill/>
          <a:ln>
            <a:solidFill>
              <a:srgbClr val="44546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/>
              <a:t>1</a:t>
            </a:r>
            <a:endParaRPr lang="ko-KR" alt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168044" y="1205345"/>
            <a:ext cx="2918379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dirty="0">
                <a:latin typeface="+mn-ea"/>
              </a:rPr>
              <a:t>① </a:t>
            </a:r>
            <a:r>
              <a:rPr lang="ko-KR" altLang="en-US" sz="1400" dirty="0">
                <a:solidFill>
                  <a:schemeClr val="tx2">
                    <a:lumMod val="50000"/>
                  </a:schemeClr>
                </a:solidFill>
                <a:latin typeface="+mn-ea"/>
              </a:rPr>
              <a:t>빨간 박스 안의 내용을 </a:t>
            </a:r>
            <a:endParaRPr lang="en-US" altLang="ko-KR" sz="1400" dirty="0">
              <a:solidFill>
                <a:schemeClr val="tx2">
                  <a:lumMod val="50000"/>
                </a:schemeClr>
              </a:solidFill>
              <a:latin typeface="+mn-ea"/>
            </a:endParaRPr>
          </a:p>
          <a:p>
            <a:r>
              <a:rPr lang="ko-KR" altLang="en-US" sz="1400" dirty="0">
                <a:solidFill>
                  <a:schemeClr val="tx2">
                    <a:lumMod val="50000"/>
                  </a:schemeClr>
                </a:solidFill>
                <a:latin typeface="+mn-ea"/>
              </a:rPr>
              <a:t>클릭하면 링크를 통해 이동</a:t>
            </a:r>
            <a:endParaRPr lang="en-US" altLang="ko-KR" sz="1400" dirty="0">
              <a:solidFill>
                <a:schemeClr val="tx2">
                  <a:lumMod val="50000"/>
                </a:schemeClr>
              </a:solidFill>
              <a:latin typeface="+mn-ea"/>
            </a:endParaRPr>
          </a:p>
          <a:p>
            <a:endParaRPr lang="en-US" altLang="ko-KR" sz="1400" dirty="0">
              <a:solidFill>
                <a:schemeClr val="tx2">
                  <a:lumMod val="50000"/>
                </a:schemeClr>
              </a:solidFill>
              <a:latin typeface="+mn-ea"/>
            </a:endParaRPr>
          </a:p>
          <a:p>
            <a:r>
              <a:rPr lang="ko-KR" altLang="en-US" sz="1400" dirty="0">
                <a:latin typeface="+mn-ea"/>
              </a:rPr>
              <a:t>② </a:t>
            </a:r>
            <a:r>
              <a:rPr lang="ko-KR" altLang="en-US" sz="1400" dirty="0">
                <a:solidFill>
                  <a:schemeClr val="tx2">
                    <a:lumMod val="50000"/>
                  </a:schemeClr>
                </a:solidFill>
                <a:latin typeface="+mn-ea"/>
              </a:rPr>
              <a:t>공지사항 상단의 </a:t>
            </a:r>
            <a:r>
              <a:rPr lang="en-US" altLang="ko-KR" sz="1400" dirty="0">
                <a:solidFill>
                  <a:schemeClr val="tx2">
                    <a:lumMod val="50000"/>
                  </a:schemeClr>
                </a:solidFill>
                <a:latin typeface="+mn-ea"/>
              </a:rPr>
              <a:t>‘</a:t>
            </a:r>
            <a:r>
              <a:rPr lang="ko-KR" altLang="en-US" sz="1400" dirty="0">
                <a:solidFill>
                  <a:schemeClr val="tx2">
                    <a:lumMod val="50000"/>
                  </a:schemeClr>
                </a:solidFill>
                <a:latin typeface="+mn-ea"/>
              </a:rPr>
              <a:t>업무상 저작물 확인서 제출 관련 </a:t>
            </a:r>
            <a:r>
              <a:rPr lang="en-US" altLang="ko-KR" sz="1400" dirty="0">
                <a:solidFill>
                  <a:schemeClr val="tx2">
                    <a:lumMod val="50000"/>
                  </a:schemeClr>
                </a:solidFill>
                <a:latin typeface="+mn-ea"/>
              </a:rPr>
              <a:t>&lt;</a:t>
            </a:r>
            <a:r>
              <a:rPr lang="ko-KR" altLang="en-US" sz="1400" dirty="0">
                <a:solidFill>
                  <a:schemeClr val="tx2">
                    <a:lumMod val="50000"/>
                  </a:schemeClr>
                </a:solidFill>
                <a:latin typeface="+mn-ea"/>
              </a:rPr>
              <a:t>저작권 등록업무 </a:t>
            </a:r>
            <a:r>
              <a:rPr lang="ko-KR" altLang="en-US" sz="1400" dirty="0" err="1">
                <a:solidFill>
                  <a:schemeClr val="tx2">
                    <a:lumMod val="50000"/>
                  </a:schemeClr>
                </a:solidFill>
                <a:latin typeface="+mn-ea"/>
              </a:rPr>
              <a:t>처리규정</a:t>
            </a:r>
            <a:r>
              <a:rPr lang="en-US" altLang="ko-KR" sz="1400" dirty="0">
                <a:solidFill>
                  <a:schemeClr val="tx2">
                    <a:lumMod val="50000"/>
                  </a:schemeClr>
                </a:solidFill>
                <a:latin typeface="+mn-ea"/>
              </a:rPr>
              <a:t>&gt; </a:t>
            </a:r>
            <a:r>
              <a:rPr lang="ko-KR" altLang="en-US" sz="1400" dirty="0">
                <a:solidFill>
                  <a:schemeClr val="tx2">
                    <a:lumMod val="50000"/>
                  </a:schemeClr>
                </a:solidFill>
                <a:latin typeface="+mn-ea"/>
              </a:rPr>
              <a:t>개정 안내 클릭</a:t>
            </a:r>
            <a:endParaRPr lang="en-US" altLang="ko-KR" sz="1400" dirty="0">
              <a:solidFill>
                <a:schemeClr val="tx2">
                  <a:lumMod val="50000"/>
                </a:schemeClr>
              </a:solidFill>
              <a:latin typeface="+mn-ea"/>
            </a:endParaRPr>
          </a:p>
          <a:p>
            <a:endParaRPr lang="en-US" altLang="ko-KR" sz="1400" dirty="0">
              <a:solidFill>
                <a:schemeClr val="tx2">
                  <a:lumMod val="50000"/>
                </a:schemeClr>
              </a:solidFill>
              <a:latin typeface="+mn-ea"/>
            </a:endParaRPr>
          </a:p>
          <a:p>
            <a:endParaRPr lang="en-US" altLang="ko-KR" sz="1400" dirty="0">
              <a:solidFill>
                <a:schemeClr val="tx2">
                  <a:lumMod val="50000"/>
                </a:schemeClr>
              </a:solidFill>
              <a:latin typeface="+mn-ea"/>
            </a:endParaRPr>
          </a:p>
          <a:p>
            <a:endParaRPr lang="en-US" altLang="ko-KR" sz="1400" dirty="0">
              <a:solidFill>
                <a:schemeClr val="tx2">
                  <a:lumMod val="50000"/>
                </a:schemeClr>
              </a:solidFill>
              <a:latin typeface="+mn-ea"/>
            </a:endParaRPr>
          </a:p>
          <a:p>
            <a:endParaRPr lang="en-US" altLang="ko-KR" sz="1200" dirty="0">
              <a:solidFill>
                <a:schemeClr val="tx2">
                  <a:lumMod val="50000"/>
                </a:schemeClr>
              </a:solidFill>
              <a:latin typeface="+mn-ea"/>
            </a:endParaRPr>
          </a:p>
          <a:p>
            <a:pPr lvl="0"/>
            <a:r>
              <a:rPr lang="ko-KR" altLang="ko-KR" sz="1200" dirty="0">
                <a:solidFill>
                  <a:srgbClr val="FF0000"/>
                </a:solidFill>
                <a:latin typeface="맑은 고딕" panose="020B0503020000020004" pitchFamily="50" charset="-127"/>
              </a:rPr>
              <a:t>※ </a:t>
            </a:r>
            <a:r>
              <a:rPr lang="ko-KR" altLang="en-US" sz="1200" dirty="0">
                <a:solidFill>
                  <a:srgbClr val="FF0000"/>
                </a:solidFill>
                <a:latin typeface="맑은 고딕" panose="020B0503020000020004" pitchFamily="50" charset="-127"/>
              </a:rPr>
              <a:t>확인을 누르는 등 여러 이유로 공지사항으로 바로 이동하지 못했을 경우 </a:t>
            </a:r>
            <a:endParaRPr lang="en-US" altLang="ko-KR" sz="1200" dirty="0">
              <a:solidFill>
                <a:srgbClr val="FF0000"/>
              </a:solidFill>
              <a:latin typeface="맑은 고딕" panose="020B0503020000020004" pitchFamily="50" charset="-127"/>
            </a:endParaRPr>
          </a:p>
          <a:p>
            <a:pPr lvl="0"/>
            <a:r>
              <a:rPr lang="en-US" altLang="ko-KR" sz="1200" dirty="0">
                <a:solidFill>
                  <a:srgbClr val="FF0000"/>
                </a:solidFill>
                <a:latin typeface="맑은 고딕" panose="020B0503020000020004" pitchFamily="50" charset="-127"/>
              </a:rPr>
              <a:t>“</a:t>
            </a:r>
            <a:r>
              <a:rPr lang="ko-KR" altLang="en-US" sz="1200" dirty="0">
                <a:solidFill>
                  <a:srgbClr val="FF0000"/>
                </a:solidFill>
                <a:latin typeface="맑은 고딕" panose="020B0503020000020004" pitchFamily="50" charset="-127"/>
              </a:rPr>
              <a:t>메인 화면 </a:t>
            </a:r>
            <a:r>
              <a:rPr lang="en-US" altLang="ko-KR" sz="1200" dirty="0">
                <a:solidFill>
                  <a:srgbClr val="FF0000"/>
                </a:solidFill>
                <a:latin typeface="맑은 고딕" panose="020B0503020000020004" pitchFamily="50" charset="-127"/>
              </a:rPr>
              <a:t>– </a:t>
            </a:r>
            <a:r>
              <a:rPr lang="ko-KR" altLang="en-US" sz="1200" dirty="0">
                <a:solidFill>
                  <a:srgbClr val="FF0000"/>
                </a:solidFill>
                <a:latin typeface="맑은 고딕" panose="020B0503020000020004" pitchFamily="50" charset="-127"/>
              </a:rPr>
              <a:t>고객센터 </a:t>
            </a:r>
            <a:r>
              <a:rPr lang="en-US" altLang="ko-KR" sz="1200" dirty="0">
                <a:solidFill>
                  <a:srgbClr val="FF0000"/>
                </a:solidFill>
                <a:latin typeface="맑은 고딕" panose="020B0503020000020004" pitchFamily="50" charset="-127"/>
              </a:rPr>
              <a:t>– </a:t>
            </a:r>
            <a:r>
              <a:rPr lang="ko-KR" altLang="en-US" sz="1200" dirty="0">
                <a:solidFill>
                  <a:srgbClr val="FF0000"/>
                </a:solidFill>
                <a:latin typeface="맑은 고딕" panose="020B0503020000020004" pitchFamily="50" charset="-127"/>
              </a:rPr>
              <a:t>공지사항</a:t>
            </a:r>
            <a:r>
              <a:rPr lang="en-US" altLang="ko-KR" sz="1200" dirty="0">
                <a:solidFill>
                  <a:srgbClr val="FF0000"/>
                </a:solidFill>
                <a:latin typeface="맑은 고딕" panose="020B0503020000020004" pitchFamily="50" charset="-127"/>
              </a:rPr>
              <a:t>“ </a:t>
            </a:r>
          </a:p>
          <a:p>
            <a:pPr lvl="0"/>
            <a:r>
              <a:rPr lang="ko-KR" altLang="en-US" sz="1200" dirty="0">
                <a:solidFill>
                  <a:srgbClr val="FF0000"/>
                </a:solidFill>
                <a:latin typeface="맑은 고딕" panose="020B0503020000020004" pitchFamily="50" charset="-127"/>
              </a:rPr>
              <a:t>경로로 이동</a:t>
            </a:r>
            <a:endParaRPr lang="en-US" altLang="ko-KR" sz="1400" dirty="0">
              <a:solidFill>
                <a:schemeClr val="tx2">
                  <a:lumMod val="50000"/>
                </a:schemeClr>
              </a:solidFill>
              <a:latin typeface="+mn-ea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382386"/>
            <a:ext cx="47275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>
                <a:solidFill>
                  <a:schemeClr val="tx2">
                    <a:lumMod val="50000"/>
                  </a:schemeClr>
                </a:solidFill>
                <a:latin typeface="+mj-ea"/>
                <a:ea typeface="+mj-ea"/>
              </a:rPr>
              <a:t>2-4. </a:t>
            </a:r>
            <a:r>
              <a:rPr lang="ko-KR" altLang="en-US" b="1" dirty="0">
                <a:solidFill>
                  <a:schemeClr val="tx2">
                    <a:lumMod val="50000"/>
                  </a:schemeClr>
                </a:solidFill>
                <a:latin typeface="+mj-ea"/>
                <a:ea typeface="+mj-ea"/>
              </a:rPr>
              <a:t>등록 진행 </a:t>
            </a:r>
            <a:r>
              <a:rPr lang="en-US" altLang="ko-KR" b="1" dirty="0">
                <a:solidFill>
                  <a:schemeClr val="tx2">
                    <a:lumMod val="50000"/>
                  </a:schemeClr>
                </a:solidFill>
                <a:latin typeface="+mj-ea"/>
                <a:ea typeface="+mj-ea"/>
              </a:rPr>
              <a:t>[</a:t>
            </a:r>
            <a:r>
              <a:rPr lang="ko-KR" altLang="en-US" b="1" dirty="0">
                <a:solidFill>
                  <a:schemeClr val="tx2">
                    <a:lumMod val="50000"/>
                  </a:schemeClr>
                </a:solidFill>
                <a:latin typeface="+mj-ea"/>
                <a:ea typeface="+mj-ea"/>
              </a:rPr>
              <a:t>업무상 저작물 확인서 작성</a:t>
            </a:r>
            <a:r>
              <a:rPr lang="en-US" altLang="ko-KR" b="1" dirty="0">
                <a:solidFill>
                  <a:schemeClr val="tx2">
                    <a:lumMod val="50000"/>
                  </a:schemeClr>
                </a:solidFill>
                <a:latin typeface="+mj-ea"/>
                <a:ea typeface="+mj-ea"/>
              </a:rPr>
              <a:t>]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8861320" y="0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100" dirty="0"/>
              <a:t>11</a:t>
            </a:r>
            <a:endParaRPr lang="ko-KR" altLang="en-US" sz="1100" dirty="0"/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 rotWithShape="1">
          <a:blip r:embed="rId2"/>
          <a:srcRect l="3313" t="12500" r="3317" b="14205"/>
          <a:stretch/>
        </p:blipFill>
        <p:spPr>
          <a:xfrm>
            <a:off x="176557" y="1105594"/>
            <a:ext cx="5900664" cy="2980631"/>
          </a:xfrm>
          <a:prstGeom prst="rect">
            <a:avLst/>
          </a:prstGeom>
        </p:spPr>
      </p:pic>
      <p:sp>
        <p:nvSpPr>
          <p:cNvPr id="11" name="직사각형 10"/>
          <p:cNvSpPr/>
          <p:nvPr/>
        </p:nvSpPr>
        <p:spPr>
          <a:xfrm>
            <a:off x="457200" y="1915219"/>
            <a:ext cx="5372100" cy="131445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 rotWithShape="1">
          <a:blip r:embed="rId3"/>
          <a:srcRect t="21570"/>
          <a:stretch/>
        </p:blipFill>
        <p:spPr>
          <a:xfrm>
            <a:off x="185304" y="4086225"/>
            <a:ext cx="5982741" cy="2283336"/>
          </a:xfrm>
          <a:prstGeom prst="rect">
            <a:avLst/>
          </a:prstGeom>
        </p:spPr>
      </p:pic>
      <p:sp>
        <p:nvSpPr>
          <p:cNvPr id="17" name="직사각형 16"/>
          <p:cNvSpPr/>
          <p:nvPr/>
        </p:nvSpPr>
        <p:spPr>
          <a:xfrm>
            <a:off x="253567" y="5105400"/>
            <a:ext cx="5861754" cy="39052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4474563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6185285" y="1105594"/>
            <a:ext cx="2883899" cy="4979324"/>
          </a:xfrm>
          <a:prstGeom prst="rect">
            <a:avLst/>
          </a:prstGeom>
          <a:noFill/>
          <a:ln>
            <a:solidFill>
              <a:srgbClr val="44546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/>
              <a:t>1</a:t>
            </a:r>
            <a:endParaRPr lang="ko-KR" alt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168044" y="1205345"/>
            <a:ext cx="291837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dirty="0">
                <a:latin typeface="+mn-ea"/>
              </a:rPr>
              <a:t>① </a:t>
            </a:r>
            <a:r>
              <a:rPr lang="ko-KR" altLang="en-US" sz="1400" dirty="0">
                <a:solidFill>
                  <a:schemeClr val="tx2">
                    <a:lumMod val="50000"/>
                  </a:schemeClr>
                </a:solidFill>
                <a:latin typeface="+mn-ea"/>
              </a:rPr>
              <a:t>첨부파일을 눌러</a:t>
            </a:r>
            <a:endParaRPr lang="en-US" altLang="ko-KR" sz="1400" dirty="0">
              <a:solidFill>
                <a:schemeClr val="tx2">
                  <a:lumMod val="50000"/>
                </a:schemeClr>
              </a:solidFill>
              <a:latin typeface="+mn-ea"/>
            </a:endParaRPr>
          </a:p>
          <a:p>
            <a:r>
              <a:rPr lang="en-US" altLang="ko-KR" sz="1400" dirty="0">
                <a:solidFill>
                  <a:schemeClr val="tx2">
                    <a:lumMod val="50000"/>
                  </a:schemeClr>
                </a:solidFill>
                <a:latin typeface="+mn-ea"/>
              </a:rPr>
              <a:t>‘</a:t>
            </a:r>
            <a:r>
              <a:rPr lang="ko-KR" altLang="en-US" sz="1400" dirty="0">
                <a:solidFill>
                  <a:schemeClr val="tx2">
                    <a:lumMod val="50000"/>
                  </a:schemeClr>
                </a:solidFill>
                <a:latin typeface="+mn-ea"/>
              </a:rPr>
              <a:t>업무상 저작물 확인서</a:t>
            </a:r>
            <a:r>
              <a:rPr lang="en-US" altLang="ko-KR" sz="1400" dirty="0">
                <a:solidFill>
                  <a:schemeClr val="tx2">
                    <a:lumMod val="50000"/>
                  </a:schemeClr>
                </a:solidFill>
                <a:latin typeface="+mn-ea"/>
              </a:rPr>
              <a:t>‘ </a:t>
            </a:r>
            <a:r>
              <a:rPr lang="ko-KR" altLang="en-US" sz="1400" dirty="0">
                <a:solidFill>
                  <a:schemeClr val="tx2">
                    <a:lumMod val="50000"/>
                  </a:schemeClr>
                </a:solidFill>
                <a:latin typeface="+mn-ea"/>
              </a:rPr>
              <a:t>다운로드</a:t>
            </a:r>
            <a:endParaRPr lang="en-US" altLang="ko-KR" sz="1400" dirty="0">
              <a:solidFill>
                <a:schemeClr val="tx2">
                  <a:lumMod val="50000"/>
                </a:schemeClr>
              </a:solidFill>
              <a:latin typeface="+mn-ea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382386"/>
            <a:ext cx="47275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>
                <a:solidFill>
                  <a:schemeClr val="tx2">
                    <a:lumMod val="50000"/>
                  </a:schemeClr>
                </a:solidFill>
                <a:latin typeface="+mj-ea"/>
                <a:ea typeface="+mj-ea"/>
              </a:rPr>
              <a:t>2-5. </a:t>
            </a:r>
            <a:r>
              <a:rPr lang="ko-KR" altLang="en-US" b="1" dirty="0">
                <a:solidFill>
                  <a:schemeClr val="tx2">
                    <a:lumMod val="50000"/>
                  </a:schemeClr>
                </a:solidFill>
                <a:latin typeface="+mj-ea"/>
                <a:ea typeface="+mj-ea"/>
              </a:rPr>
              <a:t>등록 진행 </a:t>
            </a:r>
            <a:r>
              <a:rPr lang="en-US" altLang="ko-KR" b="1" dirty="0">
                <a:solidFill>
                  <a:schemeClr val="tx2">
                    <a:lumMod val="50000"/>
                  </a:schemeClr>
                </a:solidFill>
                <a:latin typeface="+mj-ea"/>
                <a:ea typeface="+mj-ea"/>
              </a:rPr>
              <a:t>[</a:t>
            </a:r>
            <a:r>
              <a:rPr lang="ko-KR" altLang="en-US" b="1" dirty="0">
                <a:solidFill>
                  <a:schemeClr val="tx2">
                    <a:lumMod val="50000"/>
                  </a:schemeClr>
                </a:solidFill>
                <a:latin typeface="+mj-ea"/>
                <a:ea typeface="+mj-ea"/>
              </a:rPr>
              <a:t>업무상 저작물 확인서 작성</a:t>
            </a:r>
            <a:r>
              <a:rPr lang="en-US" altLang="ko-KR" b="1" dirty="0">
                <a:solidFill>
                  <a:schemeClr val="tx2">
                    <a:lumMod val="50000"/>
                  </a:schemeClr>
                </a:solidFill>
                <a:latin typeface="+mj-ea"/>
                <a:ea typeface="+mj-ea"/>
              </a:rPr>
              <a:t>]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8861320" y="0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100" dirty="0"/>
              <a:t>12</a:t>
            </a:r>
            <a:endParaRPr lang="ko-KR" altLang="en-US" sz="1100" dirty="0"/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625" y="1571625"/>
            <a:ext cx="5414088" cy="3143250"/>
          </a:xfrm>
          <a:prstGeom prst="rect">
            <a:avLst/>
          </a:prstGeom>
        </p:spPr>
      </p:pic>
      <p:sp>
        <p:nvSpPr>
          <p:cNvPr id="12" name="직사각형 11"/>
          <p:cNvSpPr/>
          <p:nvPr/>
        </p:nvSpPr>
        <p:spPr>
          <a:xfrm>
            <a:off x="1924049" y="3981450"/>
            <a:ext cx="619125" cy="20712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188759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6185285" y="1105594"/>
            <a:ext cx="2883899" cy="4979324"/>
          </a:xfrm>
          <a:prstGeom prst="rect">
            <a:avLst/>
          </a:prstGeom>
          <a:noFill/>
          <a:ln>
            <a:solidFill>
              <a:srgbClr val="44546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/>
              <a:t>1</a:t>
            </a:r>
            <a:endParaRPr lang="ko-KR" alt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168044" y="1205345"/>
            <a:ext cx="2918379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dirty="0">
                <a:latin typeface="+mn-ea"/>
              </a:rPr>
              <a:t>① 제호</a:t>
            </a:r>
            <a:r>
              <a:rPr lang="en-US" altLang="ko-KR" sz="1400" dirty="0">
                <a:latin typeface="+mn-ea"/>
              </a:rPr>
              <a:t>, </a:t>
            </a:r>
            <a:r>
              <a:rPr lang="ko-KR" altLang="en-US" sz="1400" dirty="0">
                <a:latin typeface="+mn-ea"/>
              </a:rPr>
              <a:t>종류</a:t>
            </a:r>
            <a:r>
              <a:rPr lang="en-US" altLang="ko-KR" sz="1400" dirty="0">
                <a:latin typeface="+mn-ea"/>
              </a:rPr>
              <a:t>, </a:t>
            </a:r>
            <a:r>
              <a:rPr lang="ko-KR" altLang="en-US" sz="1400" dirty="0">
                <a:latin typeface="+mn-ea"/>
              </a:rPr>
              <a:t>저작자 등의 정보를 기입</a:t>
            </a:r>
            <a:endParaRPr lang="en-US" altLang="ko-KR" sz="1400" dirty="0">
              <a:latin typeface="+mn-ea"/>
            </a:endParaRPr>
          </a:p>
          <a:p>
            <a:endParaRPr lang="en-US" altLang="ko-KR" sz="1400" dirty="0">
              <a:latin typeface="+mn-ea"/>
            </a:endParaRPr>
          </a:p>
          <a:p>
            <a:endParaRPr lang="en-US" altLang="ko-KR" sz="1400" dirty="0">
              <a:latin typeface="+mn-ea"/>
            </a:endParaRPr>
          </a:p>
          <a:p>
            <a:r>
              <a:rPr lang="ko-KR" altLang="en-US" sz="1400" dirty="0">
                <a:latin typeface="+mn-ea"/>
              </a:rPr>
              <a:t>② </a:t>
            </a:r>
            <a:r>
              <a:rPr lang="ko-KR" altLang="en-US" sz="1400" dirty="0">
                <a:solidFill>
                  <a:schemeClr val="tx2">
                    <a:lumMod val="50000"/>
                  </a:schemeClr>
                </a:solidFill>
                <a:latin typeface="+mn-ea"/>
              </a:rPr>
              <a:t>저작자</a:t>
            </a:r>
            <a:r>
              <a:rPr lang="en-US" altLang="ko-KR" sz="1400" dirty="0">
                <a:solidFill>
                  <a:schemeClr val="tx2">
                    <a:lumMod val="50000"/>
                  </a:schemeClr>
                </a:solidFill>
                <a:latin typeface="+mn-ea"/>
              </a:rPr>
              <a:t>(</a:t>
            </a:r>
            <a:r>
              <a:rPr lang="ko-KR" altLang="en-US" sz="1400" dirty="0">
                <a:solidFill>
                  <a:schemeClr val="tx2">
                    <a:lumMod val="50000"/>
                  </a:schemeClr>
                </a:solidFill>
                <a:latin typeface="+mn-ea"/>
              </a:rPr>
              <a:t>저작물을 창작한 자</a:t>
            </a:r>
            <a:r>
              <a:rPr lang="en-US" altLang="ko-KR" sz="1400" dirty="0">
                <a:solidFill>
                  <a:schemeClr val="tx2">
                    <a:lumMod val="50000"/>
                  </a:schemeClr>
                </a:solidFill>
                <a:latin typeface="+mn-ea"/>
              </a:rPr>
              <a:t>) </a:t>
            </a:r>
            <a:r>
              <a:rPr lang="ko-KR" altLang="en-US" sz="1400" dirty="0">
                <a:solidFill>
                  <a:schemeClr val="tx2">
                    <a:lumMod val="50000"/>
                  </a:schemeClr>
                </a:solidFill>
                <a:latin typeface="+mn-ea"/>
              </a:rPr>
              <a:t>전원의 이름을 </a:t>
            </a:r>
            <a:r>
              <a:rPr lang="en-US" altLang="ko-KR" sz="1400" dirty="0">
                <a:solidFill>
                  <a:schemeClr val="tx2">
                    <a:lumMod val="50000"/>
                  </a:schemeClr>
                </a:solidFill>
                <a:latin typeface="+mn-ea"/>
              </a:rPr>
              <a:t>‘</a:t>
            </a:r>
            <a:r>
              <a:rPr lang="ko-KR" altLang="en-US" sz="1400" dirty="0" err="1">
                <a:solidFill>
                  <a:schemeClr val="tx2">
                    <a:lumMod val="50000"/>
                  </a:schemeClr>
                </a:solidFill>
                <a:latin typeface="+mn-ea"/>
              </a:rPr>
              <a:t>확인자</a:t>
            </a:r>
            <a:r>
              <a:rPr lang="en-US" altLang="ko-KR" sz="1400" dirty="0">
                <a:solidFill>
                  <a:schemeClr val="tx2">
                    <a:lumMod val="50000"/>
                  </a:schemeClr>
                </a:solidFill>
                <a:latin typeface="+mn-ea"/>
              </a:rPr>
              <a:t>‘ </a:t>
            </a:r>
            <a:r>
              <a:rPr lang="ko-KR" altLang="en-US" sz="1400" dirty="0">
                <a:solidFill>
                  <a:schemeClr val="tx2">
                    <a:lumMod val="50000"/>
                  </a:schemeClr>
                </a:solidFill>
                <a:latin typeface="+mn-ea"/>
              </a:rPr>
              <a:t>란에 기재 후 서명 혹은 날인 진행</a:t>
            </a:r>
            <a:endParaRPr lang="en-US" altLang="ko-KR" sz="1400" dirty="0">
              <a:solidFill>
                <a:schemeClr val="tx2">
                  <a:lumMod val="50000"/>
                </a:schemeClr>
              </a:solidFill>
              <a:latin typeface="+mn-ea"/>
            </a:endParaRPr>
          </a:p>
          <a:p>
            <a:endParaRPr lang="en-US" altLang="ko-KR" sz="1400" dirty="0">
              <a:solidFill>
                <a:schemeClr val="tx2">
                  <a:lumMod val="50000"/>
                </a:schemeClr>
              </a:solidFill>
              <a:latin typeface="+mn-ea"/>
            </a:endParaRPr>
          </a:p>
          <a:p>
            <a:endParaRPr lang="en-US" altLang="ko-KR" sz="1400" dirty="0">
              <a:solidFill>
                <a:schemeClr val="tx2">
                  <a:lumMod val="50000"/>
                </a:schemeClr>
              </a:solidFill>
              <a:latin typeface="+mn-ea"/>
            </a:endParaRPr>
          </a:p>
          <a:p>
            <a:endParaRPr lang="en-US" altLang="ko-KR" sz="1400" dirty="0">
              <a:solidFill>
                <a:schemeClr val="tx2">
                  <a:lumMod val="50000"/>
                </a:schemeClr>
              </a:solidFill>
              <a:latin typeface="+mn-ea"/>
            </a:endParaRPr>
          </a:p>
          <a:p>
            <a:endParaRPr lang="en-US" altLang="ko-KR" sz="1200" dirty="0">
              <a:solidFill>
                <a:schemeClr val="tx2">
                  <a:lumMod val="50000"/>
                </a:schemeClr>
              </a:solidFill>
              <a:latin typeface="+mn-ea"/>
            </a:endParaRPr>
          </a:p>
          <a:p>
            <a:pPr lvl="0"/>
            <a:r>
              <a:rPr lang="ko-KR" altLang="ko-KR" sz="1200" dirty="0">
                <a:solidFill>
                  <a:srgbClr val="FF0000"/>
                </a:solidFill>
                <a:latin typeface="맑은 고딕" panose="020B0503020000020004" pitchFamily="50" charset="-127"/>
              </a:rPr>
              <a:t>※ </a:t>
            </a:r>
            <a:r>
              <a:rPr lang="ko-KR" altLang="en-US" sz="1200" dirty="0">
                <a:solidFill>
                  <a:srgbClr val="FF0000"/>
                </a:solidFill>
                <a:latin typeface="맑은 고딕" panose="020B0503020000020004" pitchFamily="50" charset="-127"/>
              </a:rPr>
              <a:t>확인을 누르는 등 여러 이유로 공지사항으로 바로 이동하지 못했을 경우 </a:t>
            </a:r>
            <a:endParaRPr lang="en-US" altLang="ko-KR" sz="1200" dirty="0">
              <a:solidFill>
                <a:srgbClr val="FF0000"/>
              </a:solidFill>
              <a:latin typeface="맑은 고딕" panose="020B0503020000020004" pitchFamily="50" charset="-127"/>
            </a:endParaRPr>
          </a:p>
          <a:p>
            <a:pPr lvl="0"/>
            <a:r>
              <a:rPr lang="en-US" altLang="ko-KR" sz="1200" dirty="0">
                <a:solidFill>
                  <a:srgbClr val="FF0000"/>
                </a:solidFill>
                <a:latin typeface="맑은 고딕" panose="020B0503020000020004" pitchFamily="50" charset="-127"/>
              </a:rPr>
              <a:t>“</a:t>
            </a:r>
            <a:r>
              <a:rPr lang="ko-KR" altLang="en-US" sz="1200" dirty="0">
                <a:solidFill>
                  <a:srgbClr val="FF0000"/>
                </a:solidFill>
                <a:latin typeface="맑은 고딕" panose="020B0503020000020004" pitchFamily="50" charset="-127"/>
              </a:rPr>
              <a:t>메인 화면 </a:t>
            </a:r>
            <a:r>
              <a:rPr lang="en-US" altLang="ko-KR" sz="1200" dirty="0">
                <a:solidFill>
                  <a:srgbClr val="FF0000"/>
                </a:solidFill>
                <a:latin typeface="맑은 고딕" panose="020B0503020000020004" pitchFamily="50" charset="-127"/>
              </a:rPr>
              <a:t>– </a:t>
            </a:r>
            <a:r>
              <a:rPr lang="ko-KR" altLang="en-US" sz="1200" dirty="0">
                <a:solidFill>
                  <a:srgbClr val="FF0000"/>
                </a:solidFill>
                <a:latin typeface="맑은 고딕" panose="020B0503020000020004" pitchFamily="50" charset="-127"/>
              </a:rPr>
              <a:t>고객센터 </a:t>
            </a:r>
            <a:r>
              <a:rPr lang="en-US" altLang="ko-KR" sz="1200" dirty="0">
                <a:solidFill>
                  <a:srgbClr val="FF0000"/>
                </a:solidFill>
                <a:latin typeface="맑은 고딕" panose="020B0503020000020004" pitchFamily="50" charset="-127"/>
              </a:rPr>
              <a:t>– </a:t>
            </a:r>
            <a:r>
              <a:rPr lang="ko-KR" altLang="en-US" sz="1200" dirty="0">
                <a:solidFill>
                  <a:srgbClr val="FF0000"/>
                </a:solidFill>
                <a:latin typeface="맑은 고딕" panose="020B0503020000020004" pitchFamily="50" charset="-127"/>
              </a:rPr>
              <a:t>공지사항</a:t>
            </a:r>
            <a:r>
              <a:rPr lang="en-US" altLang="ko-KR" sz="1200" dirty="0">
                <a:solidFill>
                  <a:srgbClr val="FF0000"/>
                </a:solidFill>
                <a:latin typeface="맑은 고딕" panose="020B0503020000020004" pitchFamily="50" charset="-127"/>
              </a:rPr>
              <a:t>“ </a:t>
            </a:r>
          </a:p>
          <a:p>
            <a:pPr lvl="0"/>
            <a:r>
              <a:rPr lang="ko-KR" altLang="en-US" sz="1200" dirty="0">
                <a:solidFill>
                  <a:srgbClr val="FF0000"/>
                </a:solidFill>
                <a:latin typeface="맑은 고딕" panose="020B0503020000020004" pitchFamily="50" charset="-127"/>
              </a:rPr>
              <a:t>경로로 이동</a:t>
            </a:r>
            <a:endParaRPr lang="en-US" altLang="ko-KR" sz="1400" dirty="0">
              <a:solidFill>
                <a:schemeClr val="tx2">
                  <a:lumMod val="50000"/>
                </a:schemeClr>
              </a:solidFill>
              <a:latin typeface="+mn-ea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382386"/>
            <a:ext cx="47275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>
                <a:solidFill>
                  <a:schemeClr val="tx2">
                    <a:lumMod val="50000"/>
                  </a:schemeClr>
                </a:solidFill>
                <a:latin typeface="+mj-ea"/>
                <a:ea typeface="+mj-ea"/>
              </a:rPr>
              <a:t>2-6. </a:t>
            </a:r>
            <a:r>
              <a:rPr lang="ko-KR" altLang="en-US" b="1" dirty="0">
                <a:solidFill>
                  <a:schemeClr val="tx2">
                    <a:lumMod val="50000"/>
                  </a:schemeClr>
                </a:solidFill>
                <a:latin typeface="+mj-ea"/>
                <a:ea typeface="+mj-ea"/>
              </a:rPr>
              <a:t>등록 진행 </a:t>
            </a:r>
            <a:r>
              <a:rPr lang="en-US" altLang="ko-KR" b="1" dirty="0">
                <a:solidFill>
                  <a:schemeClr val="tx2">
                    <a:lumMod val="50000"/>
                  </a:schemeClr>
                </a:solidFill>
                <a:latin typeface="+mj-ea"/>
                <a:ea typeface="+mj-ea"/>
              </a:rPr>
              <a:t>[</a:t>
            </a:r>
            <a:r>
              <a:rPr lang="ko-KR" altLang="en-US" b="1" dirty="0">
                <a:solidFill>
                  <a:schemeClr val="tx2">
                    <a:lumMod val="50000"/>
                  </a:schemeClr>
                </a:solidFill>
                <a:latin typeface="+mj-ea"/>
                <a:ea typeface="+mj-ea"/>
              </a:rPr>
              <a:t>업무상 저작물 확인서 작성</a:t>
            </a:r>
            <a:r>
              <a:rPr lang="en-US" altLang="ko-KR" b="1" dirty="0">
                <a:solidFill>
                  <a:schemeClr val="tx2">
                    <a:lumMod val="50000"/>
                  </a:schemeClr>
                </a:solidFill>
                <a:latin typeface="+mj-ea"/>
                <a:ea typeface="+mj-ea"/>
              </a:rPr>
              <a:t>]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8861320" y="0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100" dirty="0"/>
              <a:t>13</a:t>
            </a:r>
            <a:endParaRPr lang="ko-KR" altLang="en-US" sz="1100" dirty="0"/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56" t="7084" r="8159" b="5694"/>
          <a:stretch/>
        </p:blipFill>
        <p:spPr>
          <a:xfrm>
            <a:off x="1114425" y="751718"/>
            <a:ext cx="4048125" cy="5981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07222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6185285" y="1105594"/>
            <a:ext cx="2883899" cy="4979324"/>
          </a:xfrm>
          <a:prstGeom prst="rect">
            <a:avLst/>
          </a:prstGeom>
          <a:noFill/>
          <a:ln>
            <a:solidFill>
              <a:srgbClr val="44546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/>
              <a:t>1</a:t>
            </a:r>
            <a:endParaRPr lang="ko-KR" alt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276109" y="1205345"/>
            <a:ext cx="268501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dirty="0">
                <a:latin typeface="+mn-ea"/>
              </a:rPr>
              <a:t>① </a:t>
            </a:r>
            <a:r>
              <a:rPr lang="ko-KR" altLang="en-US" sz="1400" dirty="0">
                <a:solidFill>
                  <a:schemeClr val="tx2">
                    <a:lumMod val="50000"/>
                  </a:schemeClr>
                </a:solidFill>
                <a:latin typeface="+mn-ea"/>
              </a:rPr>
              <a:t>서울대 단독인 경우</a:t>
            </a:r>
            <a:r>
              <a:rPr lang="en-US" altLang="ko-KR" sz="1400" dirty="0">
                <a:solidFill>
                  <a:schemeClr val="tx2">
                    <a:lumMod val="50000"/>
                  </a:schemeClr>
                </a:solidFill>
                <a:latin typeface="+mn-ea"/>
              </a:rPr>
              <a:t>, </a:t>
            </a:r>
            <a:r>
              <a:rPr lang="ko-KR" altLang="en-US" sz="1400" dirty="0">
                <a:solidFill>
                  <a:schemeClr val="tx2">
                    <a:lumMod val="50000"/>
                  </a:schemeClr>
                </a:solidFill>
                <a:latin typeface="+mn-ea"/>
              </a:rPr>
              <a:t>저작자본인으로 선택</a:t>
            </a:r>
            <a:endParaRPr lang="en-US" altLang="ko-KR" sz="1400" dirty="0">
              <a:solidFill>
                <a:schemeClr val="tx2">
                  <a:lumMod val="50000"/>
                </a:schemeClr>
              </a:solidFill>
              <a:latin typeface="+mn-ea"/>
            </a:endParaRPr>
          </a:p>
          <a:p>
            <a:endParaRPr lang="en-US" altLang="ko-KR" sz="1400" dirty="0">
              <a:latin typeface="+mn-ea"/>
            </a:endParaRPr>
          </a:p>
          <a:p>
            <a:r>
              <a:rPr lang="ko-KR" altLang="en-US" sz="1400" dirty="0">
                <a:latin typeface="+mn-ea"/>
              </a:rPr>
              <a:t>② 다른 학교 또는 기업과 공동 권리인 경우</a:t>
            </a:r>
            <a:r>
              <a:rPr lang="en-US" altLang="ko-KR" sz="1400" dirty="0">
                <a:latin typeface="+mn-ea"/>
              </a:rPr>
              <a:t>, ‘</a:t>
            </a:r>
            <a:r>
              <a:rPr lang="ko-KR" altLang="en-US" sz="1400" dirty="0" err="1">
                <a:latin typeface="+mn-ea"/>
              </a:rPr>
              <a:t>공동저작자</a:t>
            </a:r>
            <a:r>
              <a:rPr lang="en-US" altLang="ko-KR" sz="1400" dirty="0">
                <a:latin typeface="+mn-ea"/>
              </a:rPr>
              <a:t>’ </a:t>
            </a:r>
            <a:r>
              <a:rPr lang="ko-KR" altLang="en-US" sz="1400" dirty="0">
                <a:latin typeface="+mn-ea"/>
              </a:rPr>
              <a:t>선택 후 정보 추가</a:t>
            </a:r>
            <a:endParaRPr lang="en-US" altLang="ko-KR" sz="1400" dirty="0">
              <a:latin typeface="+mn-ea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382386"/>
            <a:ext cx="55018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>
                <a:solidFill>
                  <a:schemeClr val="tx2">
                    <a:lumMod val="50000"/>
                  </a:schemeClr>
                </a:solidFill>
                <a:latin typeface="+mj-ea"/>
                <a:ea typeface="+mj-ea"/>
              </a:rPr>
              <a:t>2-7. </a:t>
            </a:r>
            <a:r>
              <a:rPr lang="ko-KR" altLang="en-US" b="1" dirty="0">
                <a:solidFill>
                  <a:schemeClr val="tx2">
                    <a:lumMod val="50000"/>
                  </a:schemeClr>
                </a:solidFill>
                <a:latin typeface="+mj-ea"/>
                <a:ea typeface="+mj-ea"/>
              </a:rPr>
              <a:t>등록 진행 </a:t>
            </a:r>
            <a:r>
              <a:rPr lang="en-US" altLang="ko-KR" b="1" dirty="0">
                <a:solidFill>
                  <a:schemeClr val="tx2">
                    <a:lumMod val="50000"/>
                  </a:schemeClr>
                </a:solidFill>
                <a:latin typeface="+mj-ea"/>
                <a:ea typeface="+mj-ea"/>
              </a:rPr>
              <a:t>[</a:t>
            </a:r>
            <a:r>
              <a:rPr lang="ko-KR" altLang="en-US" b="1" dirty="0">
                <a:solidFill>
                  <a:schemeClr val="tx2">
                    <a:lumMod val="50000"/>
                  </a:schemeClr>
                </a:solidFill>
                <a:latin typeface="+mj-ea"/>
                <a:ea typeface="+mj-ea"/>
              </a:rPr>
              <a:t>서울대학교 단독 또는 공동 저작자</a:t>
            </a:r>
            <a:r>
              <a:rPr lang="en-US" altLang="ko-KR" b="1" dirty="0">
                <a:solidFill>
                  <a:schemeClr val="tx2">
                    <a:lumMod val="50000"/>
                  </a:schemeClr>
                </a:solidFill>
                <a:latin typeface="+mj-ea"/>
                <a:ea typeface="+mj-ea"/>
              </a:rPr>
              <a:t>]</a:t>
            </a: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831" y="1463616"/>
            <a:ext cx="6077221" cy="1054147"/>
          </a:xfrm>
          <a:prstGeom prst="rect">
            <a:avLst/>
          </a:prstGeom>
        </p:spPr>
      </p:pic>
      <p:pic>
        <p:nvPicPr>
          <p:cNvPr id="3" name="그림 2"/>
          <p:cNvPicPr>
            <a:picLocks noChangeAspect="1"/>
          </p:cNvPicPr>
          <p:nvPr/>
        </p:nvPicPr>
        <p:blipFill rotWithShape="1">
          <a:blip r:embed="rId3"/>
          <a:srcRect b="47031"/>
          <a:stretch/>
        </p:blipFill>
        <p:spPr>
          <a:xfrm>
            <a:off x="55882" y="3695436"/>
            <a:ext cx="6058170" cy="1799591"/>
          </a:xfrm>
          <a:prstGeom prst="rect">
            <a:avLst/>
          </a:prstGeom>
        </p:spPr>
      </p:pic>
      <p:pic>
        <p:nvPicPr>
          <p:cNvPr id="10" name="그림 9"/>
          <p:cNvPicPr>
            <a:picLocks noChangeAspect="1"/>
          </p:cNvPicPr>
          <p:nvPr/>
        </p:nvPicPr>
        <p:blipFill rotWithShape="1">
          <a:blip r:embed="rId3"/>
          <a:srcRect t="88348"/>
          <a:stretch/>
        </p:blipFill>
        <p:spPr>
          <a:xfrm>
            <a:off x="36831" y="5584981"/>
            <a:ext cx="6058170" cy="395863"/>
          </a:xfrm>
          <a:prstGeom prst="rect">
            <a:avLst/>
          </a:prstGeom>
        </p:spPr>
      </p:pic>
      <p:sp>
        <p:nvSpPr>
          <p:cNvPr id="7" name="직사각형 6"/>
          <p:cNvSpPr/>
          <p:nvPr/>
        </p:nvSpPr>
        <p:spPr>
          <a:xfrm>
            <a:off x="4150090" y="1965553"/>
            <a:ext cx="831273" cy="43693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직사각형 10"/>
          <p:cNvSpPr/>
          <p:nvPr/>
        </p:nvSpPr>
        <p:spPr>
          <a:xfrm>
            <a:off x="5077564" y="4132423"/>
            <a:ext cx="831273" cy="43693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직사각형 11"/>
          <p:cNvSpPr/>
          <p:nvPr/>
        </p:nvSpPr>
        <p:spPr>
          <a:xfrm>
            <a:off x="4902759" y="5633868"/>
            <a:ext cx="669905" cy="34697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TextBox 12"/>
          <p:cNvSpPr txBox="1"/>
          <p:nvPr/>
        </p:nvSpPr>
        <p:spPr>
          <a:xfrm>
            <a:off x="0" y="1125062"/>
            <a:ext cx="26581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600" dirty="0">
                <a:solidFill>
                  <a:schemeClr val="tx2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▷ </a:t>
            </a:r>
            <a:r>
              <a:rPr lang="ko-KR" altLang="en-US" sz="1600" dirty="0">
                <a:solidFill>
                  <a:schemeClr val="tx2">
                    <a:lumMod val="50000"/>
                  </a:schemeClr>
                </a:solidFill>
                <a:latin typeface="+mj-ea"/>
                <a:ea typeface="+mj-ea"/>
              </a:rPr>
              <a:t>서울대학교 단독인 경우</a:t>
            </a:r>
            <a:endParaRPr lang="en-US" altLang="ko-KR" sz="1600" dirty="0">
              <a:solidFill>
                <a:schemeClr val="tx2">
                  <a:lumMod val="50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0" y="3266928"/>
            <a:ext cx="41777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600" dirty="0">
                <a:solidFill>
                  <a:schemeClr val="tx2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▷ </a:t>
            </a:r>
            <a:r>
              <a:rPr lang="ko-KR" altLang="en-US" sz="1600" dirty="0">
                <a:solidFill>
                  <a:schemeClr val="tx2">
                    <a:lumMod val="50000"/>
                  </a:schemeClr>
                </a:solidFill>
                <a:latin typeface="+mj-ea"/>
                <a:ea typeface="+mj-ea"/>
              </a:rPr>
              <a:t>다른 학교 또는 기업과 공동 권리인 경우</a:t>
            </a:r>
            <a:endParaRPr lang="en-US" altLang="ko-KR" sz="1600" dirty="0">
              <a:solidFill>
                <a:schemeClr val="tx2">
                  <a:lumMod val="50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861320" y="0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100" dirty="0"/>
              <a:t>11</a:t>
            </a:r>
            <a:endParaRPr lang="ko-KR" altLang="en-US" sz="1100" dirty="0"/>
          </a:p>
        </p:txBody>
      </p:sp>
    </p:spTree>
    <p:extLst>
      <p:ext uri="{BB962C8B-B14F-4D97-AF65-F5344CB8AC3E}">
        <p14:creationId xmlns:p14="http://schemas.microsoft.com/office/powerpoint/2010/main" val="390050979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188713"/>
            <a:ext cx="6230697" cy="2162175"/>
          </a:xfrm>
          <a:prstGeom prst="rect">
            <a:avLst/>
          </a:prstGeom>
        </p:spPr>
      </p:pic>
      <p:sp>
        <p:nvSpPr>
          <p:cNvPr id="4" name="직사각형 3"/>
          <p:cNvSpPr/>
          <p:nvPr/>
        </p:nvSpPr>
        <p:spPr>
          <a:xfrm>
            <a:off x="6185285" y="1105594"/>
            <a:ext cx="2883899" cy="4979324"/>
          </a:xfrm>
          <a:prstGeom prst="rect">
            <a:avLst/>
          </a:prstGeom>
          <a:noFill/>
          <a:ln>
            <a:solidFill>
              <a:srgbClr val="44546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/>
              <a:t>1</a:t>
            </a:r>
            <a:endParaRPr lang="ko-KR" alt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276109" y="1205345"/>
            <a:ext cx="268501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dirty="0">
                <a:latin typeface="+mn-ea"/>
              </a:rPr>
              <a:t>① 이전 화면에서 작성한 업무상 저작물 확인서 업로드</a:t>
            </a:r>
            <a:endParaRPr lang="en-US" altLang="ko-KR" sz="1400" dirty="0">
              <a:latin typeface="+mn-ea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382386"/>
            <a:ext cx="47275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>
                <a:solidFill>
                  <a:schemeClr val="tx2">
                    <a:lumMod val="50000"/>
                  </a:schemeClr>
                </a:solidFill>
                <a:latin typeface="+mj-ea"/>
                <a:ea typeface="+mj-ea"/>
              </a:rPr>
              <a:t>2-8. </a:t>
            </a:r>
            <a:r>
              <a:rPr lang="ko-KR" altLang="en-US" b="1" dirty="0">
                <a:solidFill>
                  <a:schemeClr val="tx2">
                    <a:lumMod val="50000"/>
                  </a:schemeClr>
                </a:solidFill>
                <a:latin typeface="+mj-ea"/>
                <a:ea typeface="+mj-ea"/>
              </a:rPr>
              <a:t>등록 진행 </a:t>
            </a:r>
            <a:r>
              <a:rPr lang="en-US" altLang="ko-KR" b="1" dirty="0">
                <a:solidFill>
                  <a:schemeClr val="tx2">
                    <a:lumMod val="50000"/>
                  </a:schemeClr>
                </a:solidFill>
                <a:latin typeface="+mj-ea"/>
                <a:ea typeface="+mj-ea"/>
              </a:rPr>
              <a:t>[</a:t>
            </a:r>
            <a:r>
              <a:rPr lang="ko-KR" altLang="en-US" b="1" dirty="0">
                <a:solidFill>
                  <a:schemeClr val="tx2">
                    <a:lumMod val="50000"/>
                  </a:schemeClr>
                </a:solidFill>
                <a:latin typeface="+mj-ea"/>
                <a:ea typeface="+mj-ea"/>
              </a:rPr>
              <a:t>업무상 저작물 확인서 제출</a:t>
            </a:r>
            <a:r>
              <a:rPr lang="en-US" altLang="ko-KR" b="1" dirty="0">
                <a:solidFill>
                  <a:schemeClr val="tx2">
                    <a:lumMod val="50000"/>
                  </a:schemeClr>
                </a:solidFill>
                <a:latin typeface="+mj-ea"/>
                <a:ea typeface="+mj-ea"/>
              </a:rPr>
              <a:t>]</a:t>
            </a:r>
          </a:p>
        </p:txBody>
      </p:sp>
      <p:sp>
        <p:nvSpPr>
          <p:cNvPr id="11" name="직사각형 10"/>
          <p:cNvSpPr/>
          <p:nvPr/>
        </p:nvSpPr>
        <p:spPr>
          <a:xfrm>
            <a:off x="4746626" y="3676650"/>
            <a:ext cx="425449" cy="25452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TextBox 15"/>
          <p:cNvSpPr txBox="1"/>
          <p:nvPr/>
        </p:nvSpPr>
        <p:spPr>
          <a:xfrm>
            <a:off x="8861320" y="0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100" dirty="0"/>
              <a:t>14</a:t>
            </a:r>
            <a:endParaRPr lang="ko-KR" altLang="en-US" sz="1100" dirty="0"/>
          </a:p>
        </p:txBody>
      </p:sp>
    </p:spTree>
    <p:extLst>
      <p:ext uri="{BB962C8B-B14F-4D97-AF65-F5344CB8AC3E}">
        <p14:creationId xmlns:p14="http://schemas.microsoft.com/office/powerpoint/2010/main" val="414230095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6185285" y="1105594"/>
            <a:ext cx="2883899" cy="4979324"/>
          </a:xfrm>
          <a:prstGeom prst="rect">
            <a:avLst/>
          </a:prstGeom>
          <a:noFill/>
          <a:ln>
            <a:solidFill>
              <a:srgbClr val="44546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/>
              <a:t>1</a:t>
            </a:r>
            <a:endParaRPr lang="ko-KR" alt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276109" y="1205345"/>
            <a:ext cx="268501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dirty="0">
                <a:latin typeface="+mn-ea"/>
              </a:rPr>
              <a:t>① </a:t>
            </a:r>
            <a:r>
              <a:rPr lang="ko-KR" altLang="en-US" sz="1400" dirty="0">
                <a:solidFill>
                  <a:schemeClr val="tx2">
                    <a:lumMod val="50000"/>
                  </a:schemeClr>
                </a:solidFill>
                <a:latin typeface="+mn-ea"/>
              </a:rPr>
              <a:t>첨부서류 제출은 반드시 위임장 </a:t>
            </a:r>
            <a:r>
              <a:rPr lang="en-US" altLang="ko-KR" sz="1400" dirty="0">
                <a:solidFill>
                  <a:schemeClr val="tx2">
                    <a:lumMod val="50000"/>
                  </a:schemeClr>
                </a:solidFill>
                <a:latin typeface="+mn-ea"/>
              </a:rPr>
              <a:t>‘</a:t>
            </a:r>
            <a:r>
              <a:rPr lang="ko-KR" altLang="en-US" sz="1400" dirty="0">
                <a:solidFill>
                  <a:schemeClr val="tx2">
                    <a:lumMod val="50000"/>
                  </a:schemeClr>
                </a:solidFill>
                <a:latin typeface="+mn-ea"/>
              </a:rPr>
              <a:t>인증서 인증</a:t>
            </a:r>
            <a:r>
              <a:rPr lang="en-US" altLang="ko-KR" sz="1400" dirty="0">
                <a:solidFill>
                  <a:schemeClr val="tx2">
                    <a:lumMod val="50000"/>
                  </a:schemeClr>
                </a:solidFill>
                <a:latin typeface="+mn-ea"/>
              </a:rPr>
              <a:t>’ </a:t>
            </a:r>
            <a:r>
              <a:rPr lang="ko-KR" altLang="en-US" sz="1400" dirty="0">
                <a:solidFill>
                  <a:schemeClr val="tx2">
                    <a:lumMod val="50000"/>
                  </a:schemeClr>
                </a:solidFill>
                <a:latin typeface="+mn-ea"/>
              </a:rPr>
              <a:t>선택 </a:t>
            </a:r>
            <a:endParaRPr lang="en-US" altLang="ko-KR" sz="1400" dirty="0">
              <a:latin typeface="+mn-ea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382386"/>
            <a:ext cx="42659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>
                <a:solidFill>
                  <a:schemeClr val="tx2">
                    <a:lumMod val="50000"/>
                  </a:schemeClr>
                </a:solidFill>
                <a:latin typeface="+mj-ea"/>
                <a:ea typeface="+mj-ea"/>
              </a:rPr>
              <a:t>2-9. </a:t>
            </a:r>
            <a:r>
              <a:rPr lang="ko-KR" altLang="en-US" b="1" dirty="0">
                <a:solidFill>
                  <a:schemeClr val="tx2">
                    <a:lumMod val="50000"/>
                  </a:schemeClr>
                </a:solidFill>
                <a:latin typeface="+mj-ea"/>
                <a:ea typeface="+mj-ea"/>
              </a:rPr>
              <a:t>등록 진행 </a:t>
            </a:r>
            <a:r>
              <a:rPr lang="en-US" altLang="ko-KR" b="1" dirty="0">
                <a:solidFill>
                  <a:schemeClr val="tx2">
                    <a:lumMod val="50000"/>
                  </a:schemeClr>
                </a:solidFill>
                <a:latin typeface="+mj-ea"/>
                <a:ea typeface="+mj-ea"/>
              </a:rPr>
              <a:t>[</a:t>
            </a:r>
            <a:r>
              <a:rPr lang="ko-KR" altLang="en-US" b="1" dirty="0">
                <a:solidFill>
                  <a:schemeClr val="tx2">
                    <a:lumMod val="50000"/>
                  </a:schemeClr>
                </a:solidFill>
                <a:latin typeface="+mj-ea"/>
                <a:ea typeface="+mj-ea"/>
              </a:rPr>
              <a:t>위임장 인증 방법 선택</a:t>
            </a:r>
            <a:r>
              <a:rPr lang="en-US" altLang="ko-KR" b="1" dirty="0">
                <a:solidFill>
                  <a:schemeClr val="tx2">
                    <a:lumMod val="50000"/>
                  </a:schemeClr>
                </a:solidFill>
                <a:latin typeface="+mj-ea"/>
                <a:ea typeface="+mj-ea"/>
              </a:rPr>
              <a:t>]</a:t>
            </a:r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353" y="1966823"/>
            <a:ext cx="6125692" cy="2208322"/>
          </a:xfrm>
          <a:prstGeom prst="rect">
            <a:avLst/>
          </a:prstGeom>
        </p:spPr>
      </p:pic>
      <p:sp>
        <p:nvSpPr>
          <p:cNvPr id="7" name="직사각형 6"/>
          <p:cNvSpPr/>
          <p:nvPr/>
        </p:nvSpPr>
        <p:spPr>
          <a:xfrm>
            <a:off x="941063" y="3738215"/>
            <a:ext cx="831273" cy="367959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8861320" y="0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100" dirty="0"/>
              <a:t>15</a:t>
            </a:r>
            <a:endParaRPr lang="ko-KR" altLang="en-US" sz="1100" dirty="0"/>
          </a:p>
        </p:txBody>
      </p:sp>
    </p:spTree>
    <p:extLst>
      <p:ext uri="{BB962C8B-B14F-4D97-AF65-F5344CB8AC3E}">
        <p14:creationId xmlns:p14="http://schemas.microsoft.com/office/powerpoint/2010/main" val="164289967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6185285" y="1105594"/>
            <a:ext cx="2883899" cy="4979324"/>
          </a:xfrm>
          <a:prstGeom prst="rect">
            <a:avLst/>
          </a:prstGeom>
          <a:noFill/>
          <a:ln>
            <a:solidFill>
              <a:srgbClr val="44546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/>
              <a:t>1</a:t>
            </a:r>
            <a:endParaRPr lang="ko-KR" alt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276109" y="1205345"/>
            <a:ext cx="2685011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dirty="0">
                <a:latin typeface="+mn-ea"/>
              </a:rPr>
              <a:t>① 등록신청 명세서 작성</a:t>
            </a:r>
            <a:endParaRPr lang="en-US" altLang="ko-KR" sz="1400" dirty="0">
              <a:latin typeface="+mn-ea"/>
            </a:endParaRPr>
          </a:p>
          <a:p>
            <a:endParaRPr lang="en-US" altLang="ko-KR" sz="1400" dirty="0">
              <a:solidFill>
                <a:schemeClr val="tx2">
                  <a:lumMod val="50000"/>
                </a:schemeClr>
              </a:solidFill>
              <a:latin typeface="+mn-ea"/>
            </a:endParaRPr>
          </a:p>
          <a:p>
            <a:r>
              <a:rPr lang="en-US" altLang="ko-KR" sz="110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※ </a:t>
            </a:r>
            <a:r>
              <a:rPr lang="ko-KR" altLang="en-US" sz="1100" dirty="0">
                <a:solidFill>
                  <a:srgbClr val="FF0000"/>
                </a:solidFill>
                <a:latin typeface="+mn-ea"/>
              </a:rPr>
              <a:t>프로그램 명칭이 영문인 경우 </a:t>
            </a:r>
            <a:endParaRPr lang="en-US" altLang="ko-KR" sz="1100" dirty="0">
              <a:solidFill>
                <a:srgbClr val="FF0000"/>
              </a:solidFill>
              <a:latin typeface="+mn-ea"/>
            </a:endParaRPr>
          </a:p>
          <a:p>
            <a:r>
              <a:rPr lang="en-US" altLang="ko-KR" sz="1100" dirty="0">
                <a:solidFill>
                  <a:srgbClr val="FF0000"/>
                </a:solidFill>
                <a:latin typeface="+mn-ea"/>
              </a:rPr>
              <a:t>   </a:t>
            </a:r>
            <a:r>
              <a:rPr lang="ko-KR" altLang="en-US" sz="1100" dirty="0">
                <a:solidFill>
                  <a:srgbClr val="FF0000"/>
                </a:solidFill>
                <a:latin typeface="+mn-ea"/>
              </a:rPr>
              <a:t>반드시 한글 명을 병기해야 합니다</a:t>
            </a:r>
            <a:r>
              <a:rPr lang="en-US" altLang="ko-KR" sz="1100" dirty="0">
                <a:solidFill>
                  <a:srgbClr val="FF0000"/>
                </a:solidFill>
                <a:latin typeface="+mn-ea"/>
              </a:rPr>
              <a:t>.</a:t>
            </a:r>
          </a:p>
          <a:p>
            <a:endParaRPr lang="en-US" altLang="ko-KR" sz="1100" dirty="0">
              <a:latin typeface="+mn-ea"/>
            </a:endParaRPr>
          </a:p>
          <a:p>
            <a:r>
              <a:rPr lang="en-US" altLang="ko-KR" sz="1100" dirty="0">
                <a:solidFill>
                  <a:srgbClr val="FF0000"/>
                </a:solidFill>
                <a:latin typeface="맑은 고딕" panose="020B0503020000020004" pitchFamily="50" charset="-127"/>
              </a:rPr>
              <a:t>※ ‘</a:t>
            </a:r>
            <a:r>
              <a:rPr lang="ko-KR" altLang="en-US" sz="1100" dirty="0">
                <a:solidFill>
                  <a:srgbClr val="FF0000"/>
                </a:solidFill>
                <a:latin typeface="맑은 고딕" panose="020B0503020000020004" pitchFamily="50" charset="-127"/>
              </a:rPr>
              <a:t>업무상 창작 </a:t>
            </a:r>
            <a:r>
              <a:rPr lang="ko-KR" altLang="en-US" sz="1100" dirty="0" err="1">
                <a:solidFill>
                  <a:srgbClr val="FF0000"/>
                </a:solidFill>
                <a:latin typeface="맑은 고딕" panose="020B0503020000020004" pitchFamily="50" charset="-127"/>
              </a:rPr>
              <a:t>참여자명</a:t>
            </a:r>
            <a:r>
              <a:rPr lang="en-US" altLang="ko-KR" sz="1100" dirty="0">
                <a:solidFill>
                  <a:srgbClr val="FF0000"/>
                </a:solidFill>
                <a:latin typeface="맑은 고딕" panose="020B0503020000020004" pitchFamily="50" charset="-127"/>
              </a:rPr>
              <a:t>’</a:t>
            </a:r>
            <a:r>
              <a:rPr lang="ko-KR" altLang="en-US" sz="1100" dirty="0">
                <a:solidFill>
                  <a:srgbClr val="FF0000"/>
                </a:solidFill>
                <a:latin typeface="맑은 고딕" panose="020B0503020000020004" pitchFamily="50" charset="-127"/>
              </a:rPr>
              <a:t>에 추가 클릭</a:t>
            </a:r>
            <a:endParaRPr lang="en-US" altLang="ko-KR" sz="1100" dirty="0">
              <a:solidFill>
                <a:srgbClr val="FF0000"/>
              </a:solidFill>
              <a:latin typeface="맑은 고딕" panose="020B0503020000020004" pitchFamily="50" charset="-127"/>
            </a:endParaRPr>
          </a:p>
          <a:p>
            <a:r>
              <a:rPr lang="en-US" altLang="ko-KR" sz="1100" dirty="0">
                <a:solidFill>
                  <a:srgbClr val="FF0000"/>
                </a:solidFill>
                <a:latin typeface="맑은 고딕" panose="020B0503020000020004" pitchFamily="50" charset="-127"/>
              </a:rPr>
              <a:t>   </a:t>
            </a:r>
            <a:r>
              <a:rPr lang="ko-KR" altLang="en-US" sz="1100" dirty="0">
                <a:solidFill>
                  <a:srgbClr val="FF0000"/>
                </a:solidFill>
                <a:latin typeface="맑은 고딕" panose="020B0503020000020004" pitchFamily="50" charset="-127"/>
              </a:rPr>
              <a:t>하여 창작자의 이름과 생년월일을 </a:t>
            </a:r>
            <a:endParaRPr lang="en-US" altLang="ko-KR" sz="1100" dirty="0">
              <a:solidFill>
                <a:srgbClr val="FF0000"/>
              </a:solidFill>
              <a:latin typeface="맑은 고딕" panose="020B0503020000020004" pitchFamily="50" charset="-127"/>
            </a:endParaRPr>
          </a:p>
          <a:p>
            <a:r>
              <a:rPr lang="en-US" altLang="ko-KR" sz="1100" dirty="0">
                <a:solidFill>
                  <a:srgbClr val="FF0000"/>
                </a:solidFill>
                <a:latin typeface="맑은 고딕" panose="020B0503020000020004" pitchFamily="50" charset="-127"/>
              </a:rPr>
              <a:t>   </a:t>
            </a:r>
            <a:r>
              <a:rPr lang="ko-KR" altLang="en-US" sz="1100" dirty="0">
                <a:solidFill>
                  <a:srgbClr val="FF0000"/>
                </a:solidFill>
                <a:latin typeface="맑은 고딕" panose="020B0503020000020004" pitchFamily="50" charset="-127"/>
              </a:rPr>
              <a:t>추가하고</a:t>
            </a:r>
            <a:r>
              <a:rPr lang="en-US" altLang="ko-KR" sz="1100" dirty="0">
                <a:solidFill>
                  <a:srgbClr val="FF0000"/>
                </a:solidFill>
                <a:latin typeface="맑은 고딕" panose="020B0503020000020004" pitchFamily="50" charset="-127"/>
              </a:rPr>
              <a:t> </a:t>
            </a:r>
            <a:r>
              <a:rPr lang="ko-KR" altLang="en-US" sz="1100" dirty="0">
                <a:solidFill>
                  <a:srgbClr val="FF0000"/>
                </a:solidFill>
                <a:latin typeface="맑은 고딕" panose="020B0503020000020004" pitchFamily="50" charset="-127"/>
              </a:rPr>
              <a:t>작성해주십시오</a:t>
            </a:r>
            <a:r>
              <a:rPr lang="en-US" altLang="ko-KR" sz="1100" dirty="0">
                <a:solidFill>
                  <a:srgbClr val="FF0000"/>
                </a:solidFill>
                <a:latin typeface="맑은 고딕" panose="020B0503020000020004" pitchFamily="50" charset="-127"/>
              </a:rPr>
              <a:t>.</a:t>
            </a:r>
          </a:p>
          <a:p>
            <a:endParaRPr lang="en-US" altLang="ko-KR" sz="1100" dirty="0">
              <a:solidFill>
                <a:srgbClr val="FF0000"/>
              </a:solidFill>
              <a:latin typeface="맑은 고딕" panose="020B0503020000020004" pitchFamily="50" charset="-127"/>
            </a:endParaRPr>
          </a:p>
          <a:p>
            <a:r>
              <a:rPr lang="en-US" altLang="ko-KR" sz="1100" dirty="0">
                <a:solidFill>
                  <a:srgbClr val="FF0000"/>
                </a:solidFill>
                <a:latin typeface="맑은 고딕" panose="020B0503020000020004" pitchFamily="50" charset="-127"/>
              </a:rPr>
              <a:t>※ ‘</a:t>
            </a:r>
            <a:r>
              <a:rPr lang="ko-KR" altLang="en-US" sz="1100" dirty="0">
                <a:solidFill>
                  <a:srgbClr val="FF0000"/>
                </a:solidFill>
                <a:latin typeface="맑은 고딕" panose="020B0503020000020004" pitchFamily="50" charset="-127"/>
              </a:rPr>
              <a:t>업무상 창작 </a:t>
            </a:r>
            <a:r>
              <a:rPr lang="ko-KR" altLang="en-US" sz="1100" dirty="0" err="1">
                <a:solidFill>
                  <a:srgbClr val="FF0000"/>
                </a:solidFill>
                <a:latin typeface="맑은 고딕" panose="020B0503020000020004" pitchFamily="50" charset="-127"/>
              </a:rPr>
              <a:t>참여자명</a:t>
            </a:r>
            <a:r>
              <a:rPr lang="en-US" altLang="ko-KR" sz="1100" dirty="0">
                <a:solidFill>
                  <a:srgbClr val="FF0000"/>
                </a:solidFill>
                <a:latin typeface="맑은 고딕" panose="020B0503020000020004" pitchFamily="50" charset="-127"/>
              </a:rPr>
              <a:t>’</a:t>
            </a:r>
            <a:r>
              <a:rPr lang="ko-KR" altLang="en-US" sz="1100" dirty="0">
                <a:solidFill>
                  <a:srgbClr val="FF0000"/>
                </a:solidFill>
                <a:latin typeface="맑은 고딕" panose="020B0503020000020004" pitchFamily="50" charset="-127"/>
              </a:rPr>
              <a:t>에</a:t>
            </a:r>
            <a:r>
              <a:rPr lang="en-US" altLang="ko-KR" sz="1100" dirty="0">
                <a:solidFill>
                  <a:srgbClr val="FF0000"/>
                </a:solidFill>
                <a:latin typeface="맑은 고딕" panose="020B0503020000020004" pitchFamily="50" charset="-127"/>
              </a:rPr>
              <a:t> </a:t>
            </a:r>
            <a:r>
              <a:rPr lang="ko-KR" altLang="en-US" sz="1100" dirty="0">
                <a:solidFill>
                  <a:srgbClr val="FF0000"/>
                </a:solidFill>
                <a:latin typeface="맑은 고딕" panose="020B0503020000020004" pitchFamily="50" charset="-127"/>
              </a:rPr>
              <a:t>추가한 </a:t>
            </a:r>
            <a:endParaRPr lang="en-US" altLang="ko-KR" sz="1100" dirty="0">
              <a:solidFill>
                <a:srgbClr val="FF0000"/>
              </a:solidFill>
              <a:latin typeface="맑은 고딕" panose="020B0503020000020004" pitchFamily="50" charset="-127"/>
            </a:endParaRPr>
          </a:p>
          <a:p>
            <a:r>
              <a:rPr lang="en-US" altLang="ko-KR" sz="1100" dirty="0">
                <a:solidFill>
                  <a:srgbClr val="FF0000"/>
                </a:solidFill>
                <a:latin typeface="맑은 고딕" panose="020B0503020000020004" pitchFamily="50" charset="-127"/>
              </a:rPr>
              <a:t>   </a:t>
            </a:r>
            <a:r>
              <a:rPr lang="ko-KR" altLang="en-US" sz="1100" dirty="0">
                <a:solidFill>
                  <a:srgbClr val="FF0000"/>
                </a:solidFill>
                <a:latin typeface="맑은 고딕" panose="020B0503020000020004" pitchFamily="50" charset="-127"/>
              </a:rPr>
              <a:t>창작자 정보를 </a:t>
            </a:r>
            <a:r>
              <a:rPr lang="en-US" altLang="ko-KR" sz="1100" dirty="0" err="1">
                <a:solidFill>
                  <a:srgbClr val="FF0000"/>
                </a:solidFill>
                <a:latin typeface="맑은 고딕" panose="020B0503020000020004" pitchFamily="50" charset="-127"/>
              </a:rPr>
              <a:t>SRnD</a:t>
            </a:r>
            <a:r>
              <a:rPr lang="ko-KR" altLang="en-US" sz="1100" dirty="0">
                <a:solidFill>
                  <a:srgbClr val="FF0000"/>
                </a:solidFill>
                <a:latin typeface="맑은 고딕" panose="020B0503020000020004" pitchFamily="50" charset="-127"/>
              </a:rPr>
              <a:t>의 발명신고서에  </a:t>
            </a:r>
            <a:endParaRPr lang="en-US" altLang="ko-KR" sz="1100" dirty="0">
              <a:solidFill>
                <a:srgbClr val="FF0000"/>
              </a:solidFill>
              <a:latin typeface="맑은 고딕" panose="020B0503020000020004" pitchFamily="50" charset="-127"/>
            </a:endParaRPr>
          </a:p>
          <a:p>
            <a:r>
              <a:rPr lang="en-US" altLang="ko-KR" sz="1100" dirty="0">
                <a:solidFill>
                  <a:srgbClr val="FF0000"/>
                </a:solidFill>
                <a:latin typeface="맑은 고딕" panose="020B0503020000020004" pitchFamily="50" charset="-127"/>
              </a:rPr>
              <a:t>   </a:t>
            </a:r>
            <a:r>
              <a:rPr lang="ko-KR" altLang="en-US" sz="1100" dirty="0">
                <a:solidFill>
                  <a:srgbClr val="FF0000"/>
                </a:solidFill>
                <a:latin typeface="맑은 고딕" panose="020B0503020000020004" pitchFamily="50" charset="-127"/>
              </a:rPr>
              <a:t>창작자로 작성해주십시오</a:t>
            </a:r>
            <a:r>
              <a:rPr lang="en-US" altLang="ko-KR" sz="1100" dirty="0">
                <a:solidFill>
                  <a:srgbClr val="FF0000"/>
                </a:solidFill>
                <a:latin typeface="맑은 고딕" panose="020B0503020000020004" pitchFamily="50" charset="-127"/>
              </a:rPr>
              <a:t>.</a:t>
            </a:r>
            <a:endParaRPr lang="en-US" altLang="ko-KR" sz="1100" dirty="0">
              <a:latin typeface="+mn-ea"/>
            </a:endParaRPr>
          </a:p>
          <a:p>
            <a:endParaRPr lang="en-US" altLang="ko-KR" sz="1400" dirty="0">
              <a:latin typeface="+mn-ea"/>
            </a:endParaRPr>
          </a:p>
          <a:p>
            <a:r>
              <a:rPr lang="ko-KR" altLang="en-US" sz="1400" dirty="0">
                <a:latin typeface="+mn-ea"/>
              </a:rPr>
              <a:t>② 작성 후 </a:t>
            </a:r>
            <a:r>
              <a:rPr lang="en-US" altLang="ko-KR" sz="1400" dirty="0">
                <a:latin typeface="+mn-ea"/>
              </a:rPr>
              <a:t>‘</a:t>
            </a:r>
            <a:r>
              <a:rPr lang="ko-KR" altLang="en-US" sz="1400" dirty="0">
                <a:latin typeface="+mn-ea"/>
              </a:rPr>
              <a:t>저장</a:t>
            </a:r>
            <a:r>
              <a:rPr lang="en-US" altLang="ko-KR" sz="1400" dirty="0">
                <a:latin typeface="+mn-ea"/>
              </a:rPr>
              <a:t>‘ </a:t>
            </a:r>
            <a:r>
              <a:rPr lang="ko-KR" altLang="en-US" sz="1400" dirty="0">
                <a:latin typeface="+mn-ea"/>
              </a:rPr>
              <a:t>클릭</a:t>
            </a:r>
            <a:endParaRPr lang="en-US" altLang="ko-KR" sz="1400" dirty="0">
              <a:latin typeface="+mn-ea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382386"/>
            <a:ext cx="42354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>
                <a:solidFill>
                  <a:schemeClr val="tx2">
                    <a:lumMod val="50000"/>
                  </a:schemeClr>
                </a:solidFill>
                <a:latin typeface="+mj-ea"/>
                <a:ea typeface="+mj-ea"/>
              </a:rPr>
              <a:t>2-10. </a:t>
            </a:r>
            <a:r>
              <a:rPr lang="ko-KR" altLang="en-US" b="1" dirty="0">
                <a:solidFill>
                  <a:schemeClr val="tx2">
                    <a:lumMod val="50000"/>
                  </a:schemeClr>
                </a:solidFill>
                <a:latin typeface="+mj-ea"/>
                <a:ea typeface="+mj-ea"/>
              </a:rPr>
              <a:t>등록 진행 </a:t>
            </a:r>
            <a:r>
              <a:rPr lang="en-US" altLang="ko-KR" b="1" dirty="0">
                <a:solidFill>
                  <a:schemeClr val="tx2">
                    <a:lumMod val="50000"/>
                  </a:schemeClr>
                </a:solidFill>
                <a:latin typeface="+mj-ea"/>
                <a:ea typeface="+mj-ea"/>
              </a:rPr>
              <a:t>[</a:t>
            </a:r>
            <a:r>
              <a:rPr lang="ko-KR" altLang="en-US" b="1" dirty="0">
                <a:solidFill>
                  <a:schemeClr val="tx2">
                    <a:lumMod val="50000"/>
                  </a:schemeClr>
                </a:solidFill>
                <a:latin typeface="+mj-ea"/>
                <a:ea typeface="+mj-ea"/>
              </a:rPr>
              <a:t>등록신청명세서 작성</a:t>
            </a:r>
            <a:r>
              <a:rPr lang="en-US" altLang="ko-KR" b="1" dirty="0">
                <a:solidFill>
                  <a:schemeClr val="tx2">
                    <a:lumMod val="50000"/>
                  </a:schemeClr>
                </a:solidFill>
                <a:latin typeface="+mj-ea"/>
                <a:ea typeface="+mj-ea"/>
              </a:rPr>
              <a:t>]</a:t>
            </a:r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 rotWithShape="1">
          <a:blip r:embed="rId2"/>
          <a:srcRect b="20515"/>
          <a:stretch/>
        </p:blipFill>
        <p:spPr>
          <a:xfrm>
            <a:off x="64393" y="1105595"/>
            <a:ext cx="6047332" cy="3992616"/>
          </a:xfrm>
          <a:prstGeom prst="rect">
            <a:avLst/>
          </a:prstGeom>
        </p:spPr>
      </p:pic>
      <p:sp>
        <p:nvSpPr>
          <p:cNvPr id="7" name="직사각형 6"/>
          <p:cNvSpPr/>
          <p:nvPr/>
        </p:nvSpPr>
        <p:spPr>
          <a:xfrm>
            <a:off x="98897" y="1398537"/>
            <a:ext cx="3463812" cy="49927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8" name="그림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897" y="5273656"/>
            <a:ext cx="6012828" cy="699166"/>
          </a:xfrm>
          <a:prstGeom prst="rect">
            <a:avLst/>
          </a:prstGeom>
        </p:spPr>
      </p:pic>
      <p:sp>
        <p:nvSpPr>
          <p:cNvPr id="16" name="직사각형 15"/>
          <p:cNvSpPr/>
          <p:nvPr/>
        </p:nvSpPr>
        <p:spPr>
          <a:xfrm>
            <a:off x="133401" y="5434836"/>
            <a:ext cx="996658" cy="380217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직사각형 16"/>
          <p:cNvSpPr/>
          <p:nvPr/>
        </p:nvSpPr>
        <p:spPr>
          <a:xfrm>
            <a:off x="5613396" y="5605659"/>
            <a:ext cx="532833" cy="36716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TextBox 17"/>
          <p:cNvSpPr txBox="1"/>
          <p:nvPr/>
        </p:nvSpPr>
        <p:spPr>
          <a:xfrm>
            <a:off x="8861320" y="0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100" dirty="0"/>
              <a:t>16</a:t>
            </a:r>
            <a:endParaRPr lang="ko-KR" altLang="en-US" sz="1100" dirty="0"/>
          </a:p>
        </p:txBody>
      </p:sp>
    </p:spTree>
    <p:extLst>
      <p:ext uri="{BB962C8B-B14F-4D97-AF65-F5344CB8AC3E}">
        <p14:creationId xmlns:p14="http://schemas.microsoft.com/office/powerpoint/2010/main" val="312459592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6185285" y="1105594"/>
            <a:ext cx="2883899" cy="4979324"/>
          </a:xfrm>
          <a:prstGeom prst="rect">
            <a:avLst/>
          </a:prstGeom>
          <a:noFill/>
          <a:ln>
            <a:solidFill>
              <a:srgbClr val="44546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/>
              <a:t>1</a:t>
            </a:r>
            <a:endParaRPr lang="ko-KR" alt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276109" y="1205345"/>
            <a:ext cx="2685011" cy="18928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dirty="0">
                <a:latin typeface="+mn-ea"/>
              </a:rPr>
              <a:t>① </a:t>
            </a:r>
            <a:r>
              <a:rPr lang="en-US" altLang="ko-KR" sz="1400" dirty="0">
                <a:latin typeface="+mn-ea"/>
              </a:rPr>
              <a:t>‘</a:t>
            </a:r>
            <a:r>
              <a:rPr lang="ko-KR" altLang="en-US" sz="1400" dirty="0">
                <a:solidFill>
                  <a:schemeClr val="tx2">
                    <a:lumMod val="50000"/>
                  </a:schemeClr>
                </a:solidFill>
                <a:latin typeface="+mn-ea"/>
              </a:rPr>
              <a:t>작성서류확인</a:t>
            </a:r>
            <a:r>
              <a:rPr lang="en-US" altLang="ko-KR" sz="1400" dirty="0">
                <a:solidFill>
                  <a:schemeClr val="tx2">
                    <a:lumMod val="50000"/>
                  </a:schemeClr>
                </a:solidFill>
                <a:latin typeface="+mn-ea"/>
              </a:rPr>
              <a:t>’</a:t>
            </a:r>
            <a:r>
              <a:rPr lang="ko-KR" altLang="en-US" sz="1400" dirty="0">
                <a:solidFill>
                  <a:schemeClr val="tx2">
                    <a:lumMod val="50000"/>
                  </a:schemeClr>
                </a:solidFill>
                <a:latin typeface="+mn-ea"/>
              </a:rPr>
              <a:t> 클릭</a:t>
            </a:r>
            <a:endParaRPr lang="en-US" altLang="ko-KR" sz="1400" dirty="0">
              <a:solidFill>
                <a:schemeClr val="tx2">
                  <a:lumMod val="50000"/>
                </a:schemeClr>
              </a:solidFill>
              <a:latin typeface="+mn-ea"/>
            </a:endParaRPr>
          </a:p>
          <a:p>
            <a:endParaRPr lang="en-US" altLang="ko-KR" sz="1400" dirty="0">
              <a:latin typeface="+mn-ea"/>
            </a:endParaRPr>
          </a:p>
          <a:p>
            <a:r>
              <a:rPr lang="ko-KR" altLang="en-US" sz="1400" dirty="0">
                <a:latin typeface="+mn-ea"/>
              </a:rPr>
              <a:t>② 신청서와 명세서 </a:t>
            </a:r>
            <a:r>
              <a:rPr lang="en-US" altLang="ko-KR" sz="1400" dirty="0">
                <a:latin typeface="+mn-ea"/>
              </a:rPr>
              <a:t>PDF </a:t>
            </a:r>
            <a:r>
              <a:rPr lang="ko-KR" altLang="en-US" sz="1400" dirty="0">
                <a:latin typeface="+mn-ea"/>
              </a:rPr>
              <a:t>출력하여 파일 저장 </a:t>
            </a:r>
            <a:endParaRPr lang="en-US" altLang="ko-KR" sz="1400" dirty="0">
              <a:latin typeface="+mn-ea"/>
            </a:endParaRPr>
          </a:p>
          <a:p>
            <a:endParaRPr lang="en-US" altLang="ko-KR" sz="1100" dirty="0">
              <a:solidFill>
                <a:srgbClr val="FF0000"/>
              </a:solidFill>
              <a:latin typeface="+mn-ea"/>
              <a:ea typeface="맑은 고딕" panose="020B0503020000020004" pitchFamily="50" charset="-127"/>
            </a:endParaRPr>
          </a:p>
          <a:p>
            <a:r>
              <a:rPr lang="ko-KR" altLang="ko-KR" sz="1100" dirty="0">
                <a:solidFill>
                  <a:srgbClr val="FF0000"/>
                </a:solidFill>
                <a:latin typeface="+mn-ea"/>
                <a:ea typeface="맑은 고딕" panose="020B0503020000020004" pitchFamily="50" charset="-127"/>
              </a:rPr>
              <a:t>※</a:t>
            </a:r>
            <a:r>
              <a:rPr lang="en-US" altLang="ko-KR" sz="1100" dirty="0" err="1">
                <a:solidFill>
                  <a:srgbClr val="FF0000"/>
                </a:solidFill>
                <a:latin typeface="+mn-ea"/>
                <a:ea typeface="맑은 고딕" panose="020B0503020000020004" pitchFamily="50" charset="-127"/>
              </a:rPr>
              <a:t>SRnD</a:t>
            </a:r>
            <a:r>
              <a:rPr lang="en-US" altLang="ko-KR" sz="1100" dirty="0">
                <a:solidFill>
                  <a:srgbClr val="FF0000"/>
                </a:solidFill>
                <a:latin typeface="+mn-ea"/>
                <a:ea typeface="맑은 고딕" panose="020B0503020000020004" pitchFamily="50" charset="-127"/>
              </a:rPr>
              <a:t> </a:t>
            </a:r>
            <a:r>
              <a:rPr lang="ko-KR" altLang="en-US" sz="1100" dirty="0">
                <a:solidFill>
                  <a:srgbClr val="FF0000"/>
                </a:solidFill>
                <a:latin typeface="+mn-ea"/>
                <a:ea typeface="맑은 고딕" panose="020B0503020000020004" pitchFamily="50" charset="-127"/>
              </a:rPr>
              <a:t>에서 </a:t>
            </a:r>
            <a:r>
              <a:rPr lang="ko-KR" altLang="en-US" sz="1100" dirty="0" err="1">
                <a:solidFill>
                  <a:srgbClr val="FF0000"/>
                </a:solidFill>
                <a:latin typeface="+mn-ea"/>
                <a:ea typeface="맑은 고딕" panose="020B0503020000020004" pitchFamily="50" charset="-127"/>
              </a:rPr>
              <a:t>발명신고서</a:t>
            </a:r>
            <a:r>
              <a:rPr lang="ko-KR" altLang="en-US" sz="1100" dirty="0">
                <a:solidFill>
                  <a:srgbClr val="FF0000"/>
                </a:solidFill>
                <a:latin typeface="+mn-ea"/>
                <a:ea typeface="맑은 고딕" panose="020B0503020000020004" pitchFamily="50" charset="-127"/>
              </a:rPr>
              <a:t> 작성할 때 </a:t>
            </a:r>
            <a:endParaRPr lang="en-US" altLang="ko-KR" sz="1100" dirty="0">
              <a:solidFill>
                <a:srgbClr val="FF0000"/>
              </a:solidFill>
              <a:latin typeface="+mn-ea"/>
              <a:ea typeface="맑은 고딕" panose="020B0503020000020004" pitchFamily="50" charset="-127"/>
            </a:endParaRPr>
          </a:p>
          <a:p>
            <a:r>
              <a:rPr lang="en-US" altLang="ko-KR" sz="1100" dirty="0">
                <a:solidFill>
                  <a:srgbClr val="FF0000"/>
                </a:solidFill>
                <a:latin typeface="+mn-ea"/>
                <a:ea typeface="맑은 고딕" panose="020B0503020000020004" pitchFamily="50" charset="-127"/>
              </a:rPr>
              <a:t>  </a:t>
            </a:r>
            <a:r>
              <a:rPr lang="ko-KR" altLang="en-US" sz="1100" dirty="0">
                <a:solidFill>
                  <a:srgbClr val="FF0000"/>
                </a:solidFill>
                <a:latin typeface="+mn-ea"/>
                <a:ea typeface="맑은 고딕" panose="020B0503020000020004" pitchFamily="50" charset="-127"/>
              </a:rPr>
              <a:t>첨부 해주십시오</a:t>
            </a:r>
            <a:r>
              <a:rPr lang="en-US" altLang="ko-KR" sz="1100" dirty="0">
                <a:solidFill>
                  <a:srgbClr val="FF0000"/>
                </a:solidFill>
                <a:latin typeface="+mn-ea"/>
                <a:ea typeface="맑은 고딕" panose="020B0503020000020004" pitchFamily="50" charset="-127"/>
              </a:rPr>
              <a:t>.</a:t>
            </a:r>
          </a:p>
          <a:p>
            <a:endParaRPr lang="en-US" altLang="ko-KR" sz="1400" dirty="0">
              <a:latin typeface="+mn-ea"/>
              <a:ea typeface="맑은 고딕" panose="020B0503020000020004" pitchFamily="50" charset="-127"/>
            </a:endParaRPr>
          </a:p>
          <a:p>
            <a:endParaRPr lang="en-US" altLang="ko-KR" sz="1400" dirty="0">
              <a:latin typeface="+mn-ea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382386"/>
            <a:ext cx="37850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>
                <a:solidFill>
                  <a:schemeClr val="tx2">
                    <a:lumMod val="50000"/>
                  </a:schemeClr>
                </a:solidFill>
                <a:latin typeface="+mj-ea"/>
                <a:ea typeface="+mj-ea"/>
              </a:rPr>
              <a:t>3. </a:t>
            </a:r>
            <a:r>
              <a:rPr lang="ko-KR" altLang="en-US" b="1" dirty="0">
                <a:solidFill>
                  <a:schemeClr val="tx2">
                    <a:lumMod val="50000"/>
                  </a:schemeClr>
                </a:solidFill>
                <a:latin typeface="+mj-ea"/>
                <a:ea typeface="+mj-ea"/>
              </a:rPr>
              <a:t>등록 완료 </a:t>
            </a:r>
            <a:r>
              <a:rPr lang="en-US" altLang="ko-KR" b="1" dirty="0">
                <a:solidFill>
                  <a:schemeClr val="tx2">
                    <a:lumMod val="50000"/>
                  </a:schemeClr>
                </a:solidFill>
                <a:latin typeface="+mj-ea"/>
                <a:ea typeface="+mj-ea"/>
              </a:rPr>
              <a:t>[</a:t>
            </a:r>
            <a:r>
              <a:rPr lang="ko-KR" altLang="en-US" b="1" dirty="0">
                <a:solidFill>
                  <a:schemeClr val="tx2">
                    <a:lumMod val="50000"/>
                  </a:schemeClr>
                </a:solidFill>
                <a:latin typeface="+mj-ea"/>
                <a:ea typeface="+mj-ea"/>
              </a:rPr>
              <a:t>신청서</a:t>
            </a:r>
            <a:r>
              <a:rPr lang="en-US" altLang="ko-KR" b="1" dirty="0">
                <a:solidFill>
                  <a:schemeClr val="tx2">
                    <a:lumMod val="50000"/>
                  </a:schemeClr>
                </a:solidFill>
                <a:latin typeface="+mj-ea"/>
                <a:ea typeface="+mj-ea"/>
              </a:rPr>
              <a:t>, </a:t>
            </a:r>
            <a:r>
              <a:rPr lang="ko-KR" altLang="en-US" b="1" dirty="0">
                <a:solidFill>
                  <a:schemeClr val="tx2">
                    <a:lumMod val="50000"/>
                  </a:schemeClr>
                </a:solidFill>
                <a:latin typeface="+mj-ea"/>
                <a:ea typeface="+mj-ea"/>
              </a:rPr>
              <a:t>명세서 저장</a:t>
            </a:r>
            <a:r>
              <a:rPr lang="en-US" altLang="ko-KR" b="1" dirty="0">
                <a:solidFill>
                  <a:schemeClr val="tx2">
                    <a:lumMod val="50000"/>
                  </a:schemeClr>
                </a:solidFill>
                <a:latin typeface="+mj-ea"/>
                <a:ea typeface="+mj-ea"/>
              </a:rPr>
              <a:t>]</a:t>
            </a:r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21" y="1105594"/>
            <a:ext cx="6085324" cy="2771814"/>
          </a:xfrm>
          <a:prstGeom prst="rect">
            <a:avLst/>
          </a:prstGeom>
        </p:spPr>
      </p:pic>
      <p:sp>
        <p:nvSpPr>
          <p:cNvPr id="7" name="직사각형 6"/>
          <p:cNvSpPr/>
          <p:nvPr/>
        </p:nvSpPr>
        <p:spPr>
          <a:xfrm>
            <a:off x="5185923" y="2208760"/>
            <a:ext cx="485115" cy="20912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5767" y="4042806"/>
            <a:ext cx="4955271" cy="2165413"/>
          </a:xfrm>
          <a:prstGeom prst="rect">
            <a:avLst/>
          </a:prstGeom>
        </p:spPr>
      </p:pic>
      <p:sp>
        <p:nvSpPr>
          <p:cNvPr id="11" name="직사각형 10"/>
          <p:cNvSpPr/>
          <p:nvPr/>
        </p:nvSpPr>
        <p:spPr>
          <a:xfrm>
            <a:off x="905608" y="4399318"/>
            <a:ext cx="1125415" cy="223779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Box 9"/>
          <p:cNvSpPr txBox="1"/>
          <p:nvPr/>
        </p:nvSpPr>
        <p:spPr>
          <a:xfrm>
            <a:off x="8861320" y="0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100" dirty="0"/>
              <a:t>17</a:t>
            </a:r>
            <a:endParaRPr lang="ko-KR" altLang="en-US" sz="1100" dirty="0"/>
          </a:p>
        </p:txBody>
      </p:sp>
    </p:spTree>
    <p:extLst>
      <p:ext uri="{BB962C8B-B14F-4D97-AF65-F5344CB8AC3E}">
        <p14:creationId xmlns:p14="http://schemas.microsoft.com/office/powerpoint/2010/main" val="212765851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6185285" y="1105594"/>
            <a:ext cx="2883899" cy="4979324"/>
          </a:xfrm>
          <a:prstGeom prst="rect">
            <a:avLst/>
          </a:prstGeom>
          <a:noFill/>
          <a:ln>
            <a:solidFill>
              <a:srgbClr val="44546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/>
              <a:t>1</a:t>
            </a:r>
            <a:endParaRPr lang="ko-KR" alt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276109" y="1205345"/>
            <a:ext cx="2793075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dirty="0">
                <a:latin typeface="+mn-ea"/>
              </a:rPr>
              <a:t>① </a:t>
            </a:r>
            <a:r>
              <a:rPr lang="ko-KR" altLang="en-US" sz="1400" dirty="0">
                <a:solidFill>
                  <a:schemeClr val="tx2">
                    <a:lumMod val="50000"/>
                  </a:schemeClr>
                </a:solidFill>
                <a:latin typeface="+mn-ea"/>
              </a:rPr>
              <a:t>결제금액 확인</a:t>
            </a:r>
            <a:endParaRPr lang="en-US" altLang="ko-KR" sz="1400" dirty="0">
              <a:solidFill>
                <a:schemeClr val="tx2">
                  <a:lumMod val="50000"/>
                </a:schemeClr>
              </a:solidFill>
              <a:latin typeface="+mn-ea"/>
            </a:endParaRPr>
          </a:p>
          <a:p>
            <a:endParaRPr lang="en-US" altLang="ko-KR" sz="1400" dirty="0">
              <a:latin typeface="+mn-ea"/>
            </a:endParaRPr>
          </a:p>
          <a:p>
            <a:r>
              <a:rPr lang="ko-KR" altLang="en-US" sz="1400" dirty="0">
                <a:latin typeface="+mn-ea"/>
              </a:rPr>
              <a:t>② 등록증 </a:t>
            </a:r>
            <a:r>
              <a:rPr lang="ko-KR" altLang="en-US" sz="1400" dirty="0" err="1">
                <a:latin typeface="+mn-ea"/>
              </a:rPr>
              <a:t>수령방법</a:t>
            </a:r>
            <a:r>
              <a:rPr lang="ko-KR" altLang="en-US" sz="1400" dirty="0">
                <a:latin typeface="+mn-ea"/>
              </a:rPr>
              <a:t> 선택 후 결제 진행</a:t>
            </a:r>
            <a:endParaRPr lang="en-US" altLang="ko-KR" sz="1400" dirty="0">
              <a:latin typeface="+mn-ea"/>
            </a:endParaRPr>
          </a:p>
          <a:p>
            <a:endParaRPr lang="en-US" altLang="ko-KR" sz="1200" dirty="0">
              <a:latin typeface="+mn-ea"/>
            </a:endParaRPr>
          </a:p>
          <a:p>
            <a:r>
              <a:rPr lang="ko-KR" altLang="ko-KR" sz="1200" b="1" dirty="0">
                <a:solidFill>
                  <a:srgbClr val="FF0000"/>
                </a:solidFill>
                <a:latin typeface="맑은 고딕" panose="020B0503020000020004" pitchFamily="50" charset="-127"/>
              </a:rPr>
              <a:t>※</a:t>
            </a:r>
            <a:r>
              <a:rPr lang="ko-KR" altLang="en-US" sz="1200" b="1" dirty="0">
                <a:solidFill>
                  <a:srgbClr val="FF0000"/>
                </a:solidFill>
                <a:latin typeface="맑은 고딕" panose="020B0503020000020004" pitchFamily="50" charset="-127"/>
              </a:rPr>
              <a:t>연구비카드로 결제 시 비용 환급 </a:t>
            </a:r>
            <a:endParaRPr lang="en-US" altLang="ko-KR" sz="1200" b="1" dirty="0">
              <a:solidFill>
                <a:srgbClr val="FF0000"/>
              </a:solidFill>
              <a:latin typeface="맑은 고딕" panose="020B0503020000020004" pitchFamily="50" charset="-127"/>
            </a:endParaRPr>
          </a:p>
          <a:p>
            <a:r>
              <a:rPr lang="ko-KR" altLang="en-US" sz="1200" b="1" dirty="0">
                <a:solidFill>
                  <a:srgbClr val="FF0000"/>
                </a:solidFill>
                <a:latin typeface="맑은 고딕" panose="020B0503020000020004" pitchFamily="50" charset="-127"/>
              </a:rPr>
              <a:t>불가하므로 </a:t>
            </a:r>
            <a:r>
              <a:rPr lang="ko-KR" altLang="en-US" sz="1200" b="1" dirty="0" err="1">
                <a:solidFill>
                  <a:srgbClr val="FF0000"/>
                </a:solidFill>
                <a:latin typeface="맑은 고딕" panose="020B0503020000020004" pitchFamily="50" charset="-127"/>
              </a:rPr>
              <a:t>개인카드</a:t>
            </a:r>
            <a:r>
              <a:rPr lang="ko-KR" altLang="en-US" sz="1200" b="1" dirty="0">
                <a:solidFill>
                  <a:srgbClr val="FF0000"/>
                </a:solidFill>
                <a:latin typeface="맑은 고딕" panose="020B0503020000020004" pitchFamily="50" charset="-127"/>
              </a:rPr>
              <a:t> 사용해주십시오</a:t>
            </a:r>
            <a:r>
              <a:rPr lang="en-US" altLang="ko-KR" sz="1200" b="1" dirty="0">
                <a:solidFill>
                  <a:srgbClr val="FF0000"/>
                </a:solidFill>
                <a:latin typeface="맑은 고딕" panose="020B0503020000020004" pitchFamily="50" charset="-127"/>
              </a:rPr>
              <a:t>.</a:t>
            </a:r>
          </a:p>
          <a:p>
            <a:endParaRPr lang="en-US" altLang="ko-KR" sz="1200" dirty="0">
              <a:latin typeface="맑은 고딕" panose="020B0503020000020004" pitchFamily="50" charset="-127"/>
            </a:endParaRPr>
          </a:p>
          <a:p>
            <a:r>
              <a:rPr lang="ko-KR" altLang="ko-KR" sz="1200" dirty="0">
                <a:latin typeface="맑은 고딕" panose="020B0503020000020004" pitchFamily="50" charset="-127"/>
              </a:rPr>
              <a:t>※</a:t>
            </a:r>
            <a:r>
              <a:rPr lang="en-US" altLang="ko-KR" sz="1200" dirty="0">
                <a:latin typeface="맑은 고딕" panose="020B0503020000020004" pitchFamily="50" charset="-127"/>
              </a:rPr>
              <a:t> </a:t>
            </a:r>
            <a:r>
              <a:rPr lang="ko-KR" altLang="en-US" sz="1200" dirty="0">
                <a:latin typeface="맑은 고딕" panose="020B0503020000020004" pitchFamily="50" charset="-127"/>
              </a:rPr>
              <a:t>등록증 받은 후</a:t>
            </a:r>
            <a:r>
              <a:rPr lang="en-US" altLang="ko-KR" sz="1200" dirty="0">
                <a:latin typeface="맑은 고딕" panose="020B0503020000020004" pitchFamily="50" charset="-127"/>
              </a:rPr>
              <a:t>, </a:t>
            </a:r>
            <a:r>
              <a:rPr lang="ko-KR" altLang="en-US" sz="1200" dirty="0">
                <a:latin typeface="맑은 고딕" panose="020B0503020000020004" pitchFamily="50" charset="-127"/>
              </a:rPr>
              <a:t>등록증</a:t>
            </a:r>
            <a:r>
              <a:rPr lang="en-US" altLang="ko-KR" sz="1200" dirty="0">
                <a:latin typeface="맑은 고딕" panose="020B0503020000020004" pitchFamily="50" charset="-127"/>
              </a:rPr>
              <a:t>, </a:t>
            </a:r>
            <a:r>
              <a:rPr lang="ko-KR" altLang="en-US" sz="1200" dirty="0">
                <a:latin typeface="맑은 고딕" panose="020B0503020000020004" pitchFamily="50" charset="-127"/>
              </a:rPr>
              <a:t>영수증</a:t>
            </a:r>
            <a:r>
              <a:rPr lang="en-US" altLang="ko-KR" sz="1200" dirty="0">
                <a:latin typeface="맑은 고딕" panose="020B0503020000020004" pitchFamily="50" charset="-127"/>
              </a:rPr>
              <a:t>, </a:t>
            </a:r>
          </a:p>
          <a:p>
            <a:r>
              <a:rPr lang="en-US" altLang="ko-KR" sz="1200" dirty="0">
                <a:latin typeface="맑은 고딕" panose="020B0503020000020004" pitchFamily="50" charset="-127"/>
              </a:rPr>
              <a:t>   </a:t>
            </a:r>
            <a:r>
              <a:rPr lang="ko-KR" altLang="en-US" sz="1200" dirty="0">
                <a:latin typeface="맑은 고딕" panose="020B0503020000020004" pitchFamily="50" charset="-127"/>
              </a:rPr>
              <a:t>통장사본을 산단 담당자에게 </a:t>
            </a:r>
            <a:endParaRPr lang="en-US" altLang="ko-KR" sz="1200" dirty="0">
              <a:latin typeface="맑은 고딕" panose="020B0503020000020004" pitchFamily="50" charset="-127"/>
            </a:endParaRPr>
          </a:p>
          <a:p>
            <a:r>
              <a:rPr lang="en-US" altLang="ko-KR" sz="1200" dirty="0">
                <a:latin typeface="맑은 고딕" panose="020B0503020000020004" pitchFamily="50" charset="-127"/>
              </a:rPr>
              <a:t>   </a:t>
            </a:r>
            <a:r>
              <a:rPr lang="ko-KR" altLang="en-US" sz="1200" dirty="0">
                <a:latin typeface="맑은 고딕" panose="020B0503020000020004" pitchFamily="50" charset="-127"/>
              </a:rPr>
              <a:t>전달해주시면 비용 처리해드립니다</a:t>
            </a:r>
            <a:r>
              <a:rPr lang="en-US" altLang="ko-KR" sz="1200" dirty="0">
                <a:latin typeface="맑은 고딕" panose="020B0503020000020004" pitchFamily="50" charset="-127"/>
              </a:rPr>
              <a:t>.</a:t>
            </a:r>
          </a:p>
          <a:p>
            <a:r>
              <a:rPr lang="en-US" altLang="ko-KR" sz="1200" dirty="0">
                <a:latin typeface="맑은 고딕" panose="020B0503020000020004" pitchFamily="50" charset="-127"/>
              </a:rPr>
              <a:t>  -</a:t>
            </a:r>
            <a:r>
              <a:rPr lang="ko-KR" altLang="en-US" sz="1200" dirty="0" err="1">
                <a:latin typeface="맑은 고딕" panose="020B0503020000020004" pitchFamily="50" charset="-127"/>
              </a:rPr>
              <a:t>최성연</a:t>
            </a:r>
            <a:r>
              <a:rPr lang="ko-KR" altLang="en-US" sz="1200" dirty="0">
                <a:latin typeface="맑은 고딕" panose="020B0503020000020004" pitchFamily="50" charset="-127"/>
              </a:rPr>
              <a:t> </a:t>
            </a:r>
            <a:r>
              <a:rPr lang="en-US" altLang="ko-KR" sz="1200" dirty="0">
                <a:latin typeface="맑은 고딕" panose="020B0503020000020004" pitchFamily="50" charset="-127"/>
              </a:rPr>
              <a:t>02-880-7890, </a:t>
            </a:r>
          </a:p>
          <a:p>
            <a:r>
              <a:rPr lang="en-US" altLang="ko-KR" sz="1200" dirty="0">
                <a:latin typeface="맑은 고딕" panose="020B0503020000020004" pitchFamily="50" charset="-127"/>
              </a:rPr>
              <a:t>   snucsy@snu.ac.kr </a:t>
            </a:r>
          </a:p>
          <a:p>
            <a:endParaRPr lang="en-US" altLang="ko-KR" sz="1200" dirty="0">
              <a:latin typeface="맑은 고딕" panose="020B0503020000020004" pitchFamily="50" charset="-127"/>
            </a:endParaRPr>
          </a:p>
          <a:p>
            <a:endParaRPr lang="en-US" altLang="ko-KR" sz="1200" dirty="0">
              <a:latin typeface="맑은 고딕" panose="020B0503020000020004" pitchFamily="50" charset="-127"/>
            </a:endParaRPr>
          </a:p>
          <a:p>
            <a:r>
              <a:rPr lang="ko-KR" altLang="en-US" sz="1400" b="1" dirty="0">
                <a:latin typeface="+mn-ea"/>
              </a:rPr>
              <a:t>이어서 </a:t>
            </a:r>
            <a:r>
              <a:rPr lang="en-US" altLang="ko-KR" sz="1400" b="1" dirty="0" err="1">
                <a:latin typeface="+mn-ea"/>
              </a:rPr>
              <a:t>SRnD</a:t>
            </a:r>
            <a:r>
              <a:rPr lang="en-US" altLang="ko-KR" sz="1400" b="1" dirty="0">
                <a:latin typeface="+mn-ea"/>
              </a:rPr>
              <a:t> </a:t>
            </a:r>
            <a:r>
              <a:rPr lang="ko-KR" altLang="en-US" sz="1400" b="1" dirty="0">
                <a:latin typeface="+mn-ea"/>
              </a:rPr>
              <a:t>에서 </a:t>
            </a:r>
            <a:r>
              <a:rPr lang="ko-KR" altLang="en-US" sz="1400" b="1" dirty="0" err="1">
                <a:latin typeface="+mn-ea"/>
              </a:rPr>
              <a:t>발명신고서</a:t>
            </a:r>
            <a:r>
              <a:rPr lang="ko-KR" altLang="en-US" sz="1400" b="1" dirty="0">
                <a:latin typeface="+mn-ea"/>
              </a:rPr>
              <a:t> 작성해주십시오</a:t>
            </a:r>
            <a:endParaRPr lang="en-US" altLang="ko-KR" sz="1400" b="1" dirty="0">
              <a:latin typeface="+mn-ea"/>
            </a:endParaRPr>
          </a:p>
          <a:p>
            <a:endParaRPr lang="en-US" altLang="ko-KR" sz="1200" dirty="0">
              <a:latin typeface="+mn-ea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382386"/>
            <a:ext cx="55851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>
                <a:solidFill>
                  <a:schemeClr val="tx2">
                    <a:lumMod val="50000"/>
                  </a:schemeClr>
                </a:solidFill>
                <a:latin typeface="+mj-ea"/>
                <a:ea typeface="+mj-ea"/>
              </a:rPr>
              <a:t>3. </a:t>
            </a:r>
            <a:r>
              <a:rPr lang="ko-KR" altLang="en-US" b="1" dirty="0">
                <a:solidFill>
                  <a:schemeClr val="tx2">
                    <a:lumMod val="50000"/>
                  </a:schemeClr>
                </a:solidFill>
                <a:latin typeface="+mj-ea"/>
                <a:ea typeface="+mj-ea"/>
              </a:rPr>
              <a:t>등록 완료 </a:t>
            </a:r>
            <a:r>
              <a:rPr lang="en-US" altLang="ko-KR" b="1" dirty="0">
                <a:solidFill>
                  <a:schemeClr val="tx2">
                    <a:lumMod val="50000"/>
                  </a:schemeClr>
                </a:solidFill>
                <a:latin typeface="+mj-ea"/>
                <a:ea typeface="+mj-ea"/>
              </a:rPr>
              <a:t>[</a:t>
            </a:r>
            <a:r>
              <a:rPr lang="ko-KR" altLang="en-US" b="1" dirty="0">
                <a:solidFill>
                  <a:schemeClr val="tx2">
                    <a:lumMod val="50000"/>
                  </a:schemeClr>
                </a:solidFill>
                <a:latin typeface="+mj-ea"/>
                <a:ea typeface="+mj-ea"/>
              </a:rPr>
              <a:t>수수료 결제 및 등록증 </a:t>
            </a:r>
            <a:r>
              <a:rPr lang="ko-KR" altLang="en-US" b="1" dirty="0" err="1">
                <a:solidFill>
                  <a:schemeClr val="tx2">
                    <a:lumMod val="50000"/>
                  </a:schemeClr>
                </a:solidFill>
                <a:latin typeface="+mj-ea"/>
                <a:ea typeface="+mj-ea"/>
              </a:rPr>
              <a:t>수령정보</a:t>
            </a:r>
            <a:r>
              <a:rPr lang="ko-KR" altLang="en-US" b="1" dirty="0">
                <a:solidFill>
                  <a:schemeClr val="tx2">
                    <a:lumMod val="50000"/>
                  </a:schemeClr>
                </a:solidFill>
                <a:latin typeface="+mj-ea"/>
                <a:ea typeface="+mj-ea"/>
              </a:rPr>
              <a:t> 확인</a:t>
            </a:r>
            <a:r>
              <a:rPr lang="en-US" altLang="ko-KR" b="1" dirty="0">
                <a:solidFill>
                  <a:schemeClr val="tx2">
                    <a:lumMod val="50000"/>
                  </a:schemeClr>
                </a:solidFill>
                <a:latin typeface="+mj-ea"/>
                <a:ea typeface="+mj-ea"/>
              </a:rPr>
              <a:t>]</a:t>
            </a:r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338" y="1105594"/>
            <a:ext cx="6124535" cy="2804745"/>
          </a:xfrm>
          <a:prstGeom prst="rect">
            <a:avLst/>
          </a:prstGeom>
        </p:spPr>
      </p:pic>
      <p:pic>
        <p:nvPicPr>
          <p:cNvPr id="5" name="그림 4"/>
          <p:cNvPicPr>
            <a:picLocks noChangeAspect="1"/>
          </p:cNvPicPr>
          <p:nvPr/>
        </p:nvPicPr>
        <p:blipFill rotWithShape="1">
          <a:blip r:embed="rId3"/>
          <a:srcRect b="32931"/>
          <a:stretch/>
        </p:blipFill>
        <p:spPr>
          <a:xfrm>
            <a:off x="28552" y="4200485"/>
            <a:ext cx="6111321" cy="1681570"/>
          </a:xfrm>
          <a:prstGeom prst="rect">
            <a:avLst/>
          </a:prstGeom>
        </p:spPr>
      </p:pic>
      <p:sp>
        <p:nvSpPr>
          <p:cNvPr id="7" name="직사각형 6"/>
          <p:cNvSpPr/>
          <p:nvPr/>
        </p:nvSpPr>
        <p:spPr>
          <a:xfrm>
            <a:off x="3691232" y="3568880"/>
            <a:ext cx="831273" cy="341459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직사각형 9"/>
          <p:cNvSpPr/>
          <p:nvPr/>
        </p:nvSpPr>
        <p:spPr>
          <a:xfrm>
            <a:off x="3708815" y="5523012"/>
            <a:ext cx="831273" cy="341459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직사각형 10"/>
          <p:cNvSpPr/>
          <p:nvPr/>
        </p:nvSpPr>
        <p:spPr>
          <a:xfrm>
            <a:off x="1329031" y="2572757"/>
            <a:ext cx="4748190" cy="27595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직사각형 11"/>
          <p:cNvSpPr/>
          <p:nvPr/>
        </p:nvSpPr>
        <p:spPr>
          <a:xfrm>
            <a:off x="3928390" y="5023686"/>
            <a:ext cx="942548" cy="27595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TextBox 12"/>
          <p:cNvSpPr txBox="1"/>
          <p:nvPr/>
        </p:nvSpPr>
        <p:spPr>
          <a:xfrm>
            <a:off x="8861320" y="0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100" dirty="0"/>
              <a:t>18</a:t>
            </a:r>
            <a:endParaRPr lang="ko-KR" altLang="en-US" sz="1100" dirty="0"/>
          </a:p>
        </p:txBody>
      </p:sp>
    </p:spTree>
    <p:extLst>
      <p:ext uri="{BB962C8B-B14F-4D97-AF65-F5344CB8AC3E}">
        <p14:creationId xmlns:p14="http://schemas.microsoft.com/office/powerpoint/2010/main" val="10777266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0" y="1048333"/>
            <a:ext cx="6768000" cy="45719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5513" y="525113"/>
            <a:ext cx="115608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800" b="1" dirty="0">
                <a:solidFill>
                  <a:schemeClr val="tx2">
                    <a:lumMod val="50000"/>
                  </a:schemeClr>
                </a:solidFill>
                <a:latin typeface="+mj-ea"/>
                <a:ea typeface="+mj-ea"/>
              </a:rPr>
              <a:t>목  차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163779" y="1334187"/>
            <a:ext cx="702425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tabLst>
                <a:tab pos="5760000" algn="ctr"/>
              </a:tabLst>
            </a:pPr>
            <a:r>
              <a:rPr lang="en-US" altLang="ko-KR" b="1" dirty="0">
                <a:solidFill>
                  <a:schemeClr val="tx2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1. </a:t>
            </a:r>
            <a:r>
              <a:rPr lang="ko-KR" altLang="en-US" b="1" dirty="0">
                <a:solidFill>
                  <a:schemeClr val="tx2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한국저작권위원회 저작권 등록</a:t>
            </a:r>
            <a:r>
              <a:rPr lang="en-US" altLang="ko-KR" b="1" dirty="0">
                <a:solidFill>
                  <a:schemeClr val="tx2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endParaRPr lang="en-US" altLang="ko-KR" sz="1200" dirty="0">
              <a:solidFill>
                <a:schemeClr val="tx2">
                  <a:lumMod val="50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>
              <a:lnSpc>
                <a:spcPct val="150000"/>
              </a:lnSpc>
              <a:tabLst>
                <a:tab pos="5760000" algn="ctr"/>
              </a:tabLst>
            </a:pPr>
            <a:r>
              <a:rPr lang="en-US" altLang="ko-KR" sz="1600" dirty="0">
                <a:solidFill>
                  <a:schemeClr val="tx2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</a:t>
            </a:r>
            <a:r>
              <a:rPr lang="ko-KR" altLang="en-US" sz="1400" dirty="0">
                <a:solidFill>
                  <a:schemeClr val="tx2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가</a:t>
            </a:r>
            <a:r>
              <a:rPr lang="en-US" altLang="ko-KR" sz="1400" dirty="0">
                <a:solidFill>
                  <a:schemeClr val="tx2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. </a:t>
            </a:r>
            <a:r>
              <a:rPr lang="ko-KR" altLang="en-US" sz="1400" dirty="0">
                <a:solidFill>
                  <a:schemeClr val="tx2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저작권</a:t>
            </a:r>
            <a:r>
              <a:rPr lang="en-US" altLang="ko-KR" sz="1400" dirty="0">
                <a:solidFill>
                  <a:schemeClr val="tx2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1400" dirty="0">
                <a:solidFill>
                  <a:schemeClr val="tx2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컴퓨터프로그램</a:t>
            </a:r>
            <a:r>
              <a:rPr lang="en-US" altLang="ko-KR" sz="1400" dirty="0">
                <a:solidFill>
                  <a:schemeClr val="tx2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</a:t>
            </a:r>
            <a:r>
              <a:rPr lang="ko-KR" altLang="en-US" sz="1400" dirty="0">
                <a:solidFill>
                  <a:schemeClr val="tx2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등록</a:t>
            </a:r>
            <a:r>
              <a:rPr lang="en-US" altLang="ko-KR" sz="1400" dirty="0">
                <a:solidFill>
                  <a:schemeClr val="tx2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4</a:t>
            </a:r>
            <a:br>
              <a:rPr lang="en-US" altLang="ko-KR" sz="1400" dirty="0">
                <a:solidFill>
                  <a:schemeClr val="tx2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</a:br>
            <a:r>
              <a:rPr lang="en-US" altLang="ko-KR" sz="1400" dirty="0">
                <a:solidFill>
                  <a:schemeClr val="tx2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</a:t>
            </a:r>
            <a:r>
              <a:rPr lang="ko-KR" altLang="en-US" sz="1400" dirty="0">
                <a:solidFill>
                  <a:schemeClr val="tx2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나</a:t>
            </a:r>
            <a:r>
              <a:rPr lang="en-US" altLang="ko-KR" sz="1400" dirty="0">
                <a:solidFill>
                  <a:schemeClr val="tx2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. </a:t>
            </a:r>
            <a:r>
              <a:rPr lang="ko-KR" altLang="en-US" sz="1400" dirty="0">
                <a:solidFill>
                  <a:schemeClr val="tx2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저작권</a:t>
            </a:r>
            <a:r>
              <a:rPr lang="en-US" altLang="ko-KR" sz="1400" dirty="0">
                <a:solidFill>
                  <a:schemeClr val="tx2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1400" dirty="0">
                <a:solidFill>
                  <a:schemeClr val="tx2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일반</a:t>
            </a:r>
            <a:r>
              <a:rPr lang="en-US" altLang="ko-KR" sz="1400" dirty="0">
                <a:solidFill>
                  <a:schemeClr val="tx2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400" dirty="0">
                <a:solidFill>
                  <a:schemeClr val="tx2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예</a:t>
            </a:r>
            <a:r>
              <a:rPr lang="en-US" altLang="ko-KR" sz="1400" dirty="0">
                <a:solidFill>
                  <a:schemeClr val="tx2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lang="ko-KR" altLang="en-US" sz="1400" dirty="0">
                <a:solidFill>
                  <a:schemeClr val="tx2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어문</a:t>
            </a:r>
            <a:r>
              <a:rPr lang="en-US" altLang="ko-KR" sz="1400" dirty="0">
                <a:solidFill>
                  <a:schemeClr val="tx2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400" dirty="0">
                <a:solidFill>
                  <a:schemeClr val="tx2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미술 등</a:t>
            </a:r>
            <a:r>
              <a:rPr lang="en-US" altLang="ko-KR" sz="1400" dirty="0">
                <a:solidFill>
                  <a:schemeClr val="tx2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</a:t>
            </a:r>
            <a:r>
              <a:rPr lang="ko-KR" altLang="en-US" sz="1400" dirty="0">
                <a:solidFill>
                  <a:schemeClr val="tx2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등록</a:t>
            </a:r>
            <a:r>
              <a:rPr lang="en-US" altLang="ko-KR" sz="1400" dirty="0">
                <a:solidFill>
                  <a:schemeClr val="tx2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19</a:t>
            </a:r>
          </a:p>
          <a:p>
            <a:pPr>
              <a:lnSpc>
                <a:spcPct val="150000"/>
              </a:lnSpc>
              <a:tabLst>
                <a:tab pos="5760000" algn="ctr"/>
              </a:tabLst>
            </a:pPr>
            <a:r>
              <a:rPr lang="en-US" altLang="ko-KR" sz="1200" dirty="0">
                <a:solidFill>
                  <a:schemeClr val="tx2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</a:t>
            </a:r>
          </a:p>
          <a:p>
            <a:pPr>
              <a:lnSpc>
                <a:spcPct val="150000"/>
              </a:lnSpc>
              <a:tabLst>
                <a:tab pos="5760000" algn="ctr"/>
              </a:tabLst>
            </a:pPr>
            <a:endParaRPr lang="en-US" altLang="ko-KR" b="1" dirty="0">
              <a:solidFill>
                <a:schemeClr val="tx2">
                  <a:lumMod val="50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>
              <a:lnSpc>
                <a:spcPct val="150000"/>
              </a:lnSpc>
              <a:tabLst>
                <a:tab pos="5760000" algn="ctr"/>
              </a:tabLst>
            </a:pPr>
            <a:r>
              <a:rPr lang="en-US" altLang="ko-KR" b="1" dirty="0">
                <a:solidFill>
                  <a:schemeClr val="tx2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2. </a:t>
            </a:r>
            <a:r>
              <a:rPr lang="en-US" altLang="ko-KR" b="1" dirty="0" err="1">
                <a:solidFill>
                  <a:schemeClr val="tx2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SRnD</a:t>
            </a:r>
            <a:r>
              <a:rPr lang="en-US" altLang="ko-KR" b="1" dirty="0">
                <a:solidFill>
                  <a:schemeClr val="tx2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b="1" dirty="0" err="1">
                <a:solidFill>
                  <a:schemeClr val="tx2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창작신고서</a:t>
            </a:r>
            <a:r>
              <a:rPr lang="ko-KR" altLang="en-US" b="1" dirty="0">
                <a:solidFill>
                  <a:schemeClr val="tx2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작성</a:t>
            </a:r>
            <a:endParaRPr lang="en-US" altLang="ko-KR" b="1" dirty="0">
              <a:solidFill>
                <a:schemeClr val="tx2">
                  <a:lumMod val="50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>
              <a:lnSpc>
                <a:spcPct val="150000"/>
              </a:lnSpc>
              <a:tabLst>
                <a:tab pos="5760000" algn="ctr"/>
              </a:tabLst>
            </a:pPr>
            <a:r>
              <a:rPr lang="en-US" altLang="ko-KR" sz="1600" dirty="0">
                <a:solidFill>
                  <a:schemeClr val="tx2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400" dirty="0">
                <a:solidFill>
                  <a:schemeClr val="tx2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400" dirty="0">
                <a:solidFill>
                  <a:schemeClr val="tx2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가</a:t>
            </a:r>
            <a:r>
              <a:rPr lang="en-US" altLang="ko-KR" sz="1400" dirty="0">
                <a:solidFill>
                  <a:schemeClr val="tx2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. </a:t>
            </a:r>
            <a:r>
              <a:rPr lang="ko-KR" altLang="en-US" sz="1400" dirty="0">
                <a:solidFill>
                  <a:schemeClr val="tx2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연구과제성과 저작물 </a:t>
            </a:r>
            <a:r>
              <a:rPr lang="ko-KR" altLang="en-US" sz="1400" dirty="0" err="1">
                <a:solidFill>
                  <a:schemeClr val="tx2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창작신고</a:t>
            </a:r>
            <a:r>
              <a:rPr lang="ko-KR" altLang="en-US" sz="1400" dirty="0">
                <a:solidFill>
                  <a:schemeClr val="tx2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및 </a:t>
            </a:r>
            <a:r>
              <a:rPr lang="ko-KR" altLang="en-US" sz="1400" dirty="0" err="1">
                <a:solidFill>
                  <a:schemeClr val="tx2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권리승계</a:t>
            </a:r>
            <a:r>
              <a:rPr lang="en-US" altLang="ko-KR" sz="1200" dirty="0">
                <a:solidFill>
                  <a:schemeClr val="tx2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33</a:t>
            </a:r>
          </a:p>
          <a:p>
            <a:pPr>
              <a:lnSpc>
                <a:spcPct val="150000"/>
              </a:lnSpc>
              <a:tabLst>
                <a:tab pos="5760000" algn="ctr"/>
              </a:tabLst>
            </a:pPr>
            <a:r>
              <a:rPr lang="en-US" altLang="ko-KR" sz="1400" dirty="0">
                <a:solidFill>
                  <a:schemeClr val="tx2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</a:t>
            </a:r>
            <a:r>
              <a:rPr lang="ko-KR" altLang="en-US" sz="1400" dirty="0">
                <a:solidFill>
                  <a:schemeClr val="tx2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나</a:t>
            </a:r>
            <a:r>
              <a:rPr lang="en-US" altLang="ko-KR" sz="1400" dirty="0">
                <a:solidFill>
                  <a:schemeClr val="tx2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. </a:t>
            </a:r>
            <a:r>
              <a:rPr lang="ko-KR" altLang="en-US" sz="1400" dirty="0" err="1">
                <a:solidFill>
                  <a:schemeClr val="tx2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저작권관리</a:t>
            </a:r>
            <a:r>
              <a:rPr lang="en-US" altLang="ko-KR" sz="1400" dirty="0">
                <a:solidFill>
                  <a:schemeClr val="tx2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1400" dirty="0">
                <a:solidFill>
                  <a:schemeClr val="tx2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연구과제 외</a:t>
            </a:r>
            <a:r>
              <a:rPr lang="en-US" altLang="ko-KR" sz="1400" dirty="0">
                <a:solidFill>
                  <a:schemeClr val="tx2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</a:t>
            </a:r>
            <a:r>
              <a:rPr lang="ko-KR" altLang="en-US" sz="1400" dirty="0">
                <a:solidFill>
                  <a:schemeClr val="tx2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기입                                          향후 </a:t>
            </a:r>
            <a:r>
              <a:rPr lang="ko-KR" altLang="en-US" sz="1400" dirty="0" err="1">
                <a:solidFill>
                  <a:schemeClr val="tx2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재안내</a:t>
            </a:r>
            <a:endParaRPr lang="en-US" altLang="ko-KR" sz="1400" dirty="0">
              <a:solidFill>
                <a:schemeClr val="tx2">
                  <a:lumMod val="50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cxnSp>
        <p:nvCxnSpPr>
          <p:cNvPr id="6" name="직선 연결선 5"/>
          <p:cNvCxnSpPr/>
          <p:nvPr/>
        </p:nvCxnSpPr>
        <p:spPr>
          <a:xfrm>
            <a:off x="4665521" y="2325992"/>
            <a:ext cx="1872000" cy="0"/>
          </a:xfrm>
          <a:prstGeom prst="line">
            <a:avLst/>
          </a:prstGeom>
          <a:ln w="19050" cap="rnd">
            <a:solidFill>
              <a:srgbClr val="222A35"/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직선 연결선 16"/>
          <p:cNvCxnSpPr/>
          <p:nvPr/>
        </p:nvCxnSpPr>
        <p:spPr>
          <a:xfrm>
            <a:off x="4226583" y="2014132"/>
            <a:ext cx="2310938" cy="0"/>
          </a:xfrm>
          <a:prstGeom prst="line">
            <a:avLst/>
          </a:prstGeom>
          <a:ln w="19050" cap="rnd">
            <a:solidFill>
              <a:srgbClr val="222A35"/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직선 연결선 19"/>
          <p:cNvCxnSpPr/>
          <p:nvPr/>
        </p:nvCxnSpPr>
        <p:spPr>
          <a:xfrm>
            <a:off x="5349521" y="3773816"/>
            <a:ext cx="1188000" cy="0"/>
          </a:xfrm>
          <a:prstGeom prst="line">
            <a:avLst/>
          </a:prstGeom>
          <a:ln w="19050" cap="rnd">
            <a:solidFill>
              <a:srgbClr val="222A35"/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1414732" y="5784766"/>
            <a:ext cx="51539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※ </a:t>
            </a:r>
            <a:r>
              <a:rPr lang="ko-KR" altLang="en-US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산학협력단 담당자</a:t>
            </a:r>
            <a:r>
              <a:rPr lang="en-US" altLang="ko-KR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lang="ko-KR" altLang="en-US" sz="14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최성연</a:t>
            </a:r>
            <a:r>
              <a:rPr lang="ko-KR" altLang="en-US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02-880-7890, snucsy@snu.ac.kr</a:t>
            </a:r>
            <a:endParaRPr lang="ko-KR" altLang="en-US" sz="1400" dirty="0"/>
          </a:p>
        </p:txBody>
      </p:sp>
      <p:cxnSp>
        <p:nvCxnSpPr>
          <p:cNvPr id="11" name="직선 연결선 10"/>
          <p:cNvCxnSpPr/>
          <p:nvPr/>
        </p:nvCxnSpPr>
        <p:spPr>
          <a:xfrm>
            <a:off x="4557521" y="4098744"/>
            <a:ext cx="1980000" cy="0"/>
          </a:xfrm>
          <a:prstGeom prst="line">
            <a:avLst/>
          </a:prstGeom>
          <a:ln w="19050" cap="rnd">
            <a:solidFill>
              <a:srgbClr val="222A35"/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8914277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/>
          <p:cNvSpPr/>
          <p:nvPr/>
        </p:nvSpPr>
        <p:spPr>
          <a:xfrm>
            <a:off x="0" y="2527999"/>
            <a:ext cx="6768000" cy="45719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1317" y="2004779"/>
            <a:ext cx="553549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800" b="1" dirty="0">
                <a:solidFill>
                  <a:schemeClr val="tx2">
                    <a:lumMod val="50000"/>
                  </a:schemeClr>
                </a:solidFill>
                <a:latin typeface="+mj-ea"/>
                <a:ea typeface="+mj-ea"/>
              </a:rPr>
              <a:t>1. </a:t>
            </a:r>
            <a:r>
              <a:rPr lang="ko-KR" altLang="en-US" sz="2800" b="1" dirty="0">
                <a:solidFill>
                  <a:schemeClr val="tx2">
                    <a:lumMod val="50000"/>
                  </a:schemeClr>
                </a:solidFill>
                <a:latin typeface="+mj-ea"/>
                <a:ea typeface="+mj-ea"/>
              </a:rPr>
              <a:t>한국저작권위원회 저작권 등록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669536" y="2621343"/>
            <a:ext cx="575670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400" b="1" dirty="0">
                <a:solidFill>
                  <a:schemeClr val="tx2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가</a:t>
            </a:r>
            <a:r>
              <a:rPr lang="en-US" altLang="ko-KR" sz="2400" b="1" dirty="0">
                <a:solidFill>
                  <a:schemeClr val="tx2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. </a:t>
            </a:r>
            <a:r>
              <a:rPr lang="ko-KR" altLang="en-US" sz="2400" b="1" dirty="0">
                <a:solidFill>
                  <a:schemeClr val="tx2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연구과제성과물인 경우</a:t>
            </a:r>
            <a:endParaRPr lang="en-US" altLang="ko-KR" sz="2400" b="1" dirty="0">
              <a:solidFill>
                <a:schemeClr val="tx2">
                  <a:lumMod val="50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altLang="ko-KR" sz="2400" b="1" dirty="0">
                <a:solidFill>
                  <a:schemeClr val="tx2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-  </a:t>
            </a:r>
            <a:r>
              <a:rPr lang="ko-KR" altLang="en-US" sz="2400" b="1" dirty="0">
                <a:solidFill>
                  <a:schemeClr val="tx2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저작권</a:t>
            </a:r>
            <a:r>
              <a:rPr lang="en-US" altLang="ko-KR" sz="2400" b="1" dirty="0">
                <a:solidFill>
                  <a:schemeClr val="tx2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2400" b="1" dirty="0">
                <a:solidFill>
                  <a:schemeClr val="tx2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일반</a:t>
            </a:r>
            <a:r>
              <a:rPr lang="en-US" altLang="ko-KR" sz="2400" b="1" dirty="0">
                <a:solidFill>
                  <a:schemeClr val="tx2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2400" b="1" dirty="0">
                <a:solidFill>
                  <a:schemeClr val="tx2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예</a:t>
            </a:r>
            <a:r>
              <a:rPr lang="en-US" altLang="ko-KR" sz="2400" b="1" dirty="0">
                <a:solidFill>
                  <a:schemeClr val="tx2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lang="ko-KR" altLang="en-US" sz="2400" b="1" dirty="0">
                <a:solidFill>
                  <a:schemeClr val="tx2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어문</a:t>
            </a:r>
            <a:r>
              <a:rPr lang="en-US" altLang="ko-KR" sz="2400" b="1" dirty="0">
                <a:solidFill>
                  <a:schemeClr val="tx2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2400" b="1" dirty="0">
                <a:solidFill>
                  <a:schemeClr val="tx2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미술 등</a:t>
            </a:r>
            <a:r>
              <a:rPr lang="en-US" altLang="ko-KR" sz="2400" b="1" dirty="0">
                <a:solidFill>
                  <a:schemeClr val="tx2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r>
              <a:rPr lang="ko-KR" altLang="en-US" sz="2400" b="1" dirty="0">
                <a:solidFill>
                  <a:schemeClr val="tx2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등록</a:t>
            </a:r>
            <a:endParaRPr lang="ko-KR" altLang="en-US" sz="2400" b="1" dirty="0">
              <a:solidFill>
                <a:schemeClr val="tx2">
                  <a:lumMod val="50000"/>
                </a:schemeClr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59404795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6185285" y="1105594"/>
            <a:ext cx="2883899" cy="4979324"/>
          </a:xfrm>
          <a:prstGeom prst="rect">
            <a:avLst/>
          </a:prstGeom>
          <a:noFill/>
          <a:ln>
            <a:solidFill>
              <a:srgbClr val="44546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/>
              <a:t>1</a:t>
            </a:r>
            <a:endParaRPr lang="ko-KR" alt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276109" y="1205345"/>
            <a:ext cx="2685011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dirty="0">
                <a:latin typeface="+mn-ea"/>
              </a:rPr>
              <a:t>① </a:t>
            </a:r>
            <a:r>
              <a:rPr lang="ko-KR" altLang="en-US" sz="1400" dirty="0">
                <a:solidFill>
                  <a:schemeClr val="tx2">
                    <a:lumMod val="50000"/>
                  </a:schemeClr>
                </a:solidFill>
                <a:latin typeface="+mn-ea"/>
              </a:rPr>
              <a:t>한국저작권위원회 </a:t>
            </a:r>
            <a:endParaRPr lang="en-US" altLang="ko-KR" sz="1400" dirty="0">
              <a:solidFill>
                <a:schemeClr val="tx2">
                  <a:lumMod val="50000"/>
                </a:schemeClr>
              </a:solidFill>
              <a:latin typeface="+mn-ea"/>
            </a:endParaRPr>
          </a:p>
          <a:p>
            <a:r>
              <a:rPr lang="en-US" altLang="ko-KR" sz="1400" dirty="0">
                <a:solidFill>
                  <a:schemeClr val="tx2">
                    <a:lumMod val="50000"/>
                  </a:schemeClr>
                </a:solidFill>
                <a:latin typeface="+mn-ea"/>
              </a:rPr>
              <a:t>    (</a:t>
            </a:r>
            <a:r>
              <a:rPr lang="en-US" altLang="ko-KR" sz="1400" dirty="0">
                <a:solidFill>
                  <a:schemeClr val="tx2">
                    <a:lumMod val="50000"/>
                  </a:schemeClr>
                </a:solidFill>
                <a:latin typeface="+mn-ea"/>
                <a:hlinkClick r:id="rId2"/>
              </a:rPr>
              <a:t>https://www.cros.or.kr</a:t>
            </a:r>
            <a:r>
              <a:rPr lang="en-US" altLang="ko-KR" sz="1400" dirty="0">
                <a:solidFill>
                  <a:schemeClr val="tx2">
                    <a:lumMod val="50000"/>
                  </a:schemeClr>
                </a:solidFill>
                <a:latin typeface="+mn-ea"/>
              </a:rPr>
              <a:t>)</a:t>
            </a:r>
            <a:r>
              <a:rPr lang="ko-KR" altLang="en-US" sz="1400" dirty="0">
                <a:solidFill>
                  <a:schemeClr val="tx2">
                    <a:lumMod val="50000"/>
                  </a:schemeClr>
                </a:solidFill>
                <a:latin typeface="+mn-ea"/>
              </a:rPr>
              <a:t>에 </a:t>
            </a:r>
            <a:endParaRPr lang="en-US" altLang="ko-KR" sz="1400" dirty="0">
              <a:solidFill>
                <a:schemeClr val="tx2">
                  <a:lumMod val="50000"/>
                </a:schemeClr>
              </a:solidFill>
              <a:latin typeface="+mn-ea"/>
            </a:endParaRPr>
          </a:p>
          <a:p>
            <a:r>
              <a:rPr lang="en-US" altLang="ko-KR" sz="1400" dirty="0">
                <a:solidFill>
                  <a:schemeClr val="tx2">
                    <a:lumMod val="50000"/>
                  </a:schemeClr>
                </a:solidFill>
                <a:latin typeface="+mn-ea"/>
              </a:rPr>
              <a:t>    </a:t>
            </a:r>
            <a:r>
              <a:rPr lang="ko-KR" altLang="en-US" sz="1400" dirty="0">
                <a:solidFill>
                  <a:schemeClr val="tx2">
                    <a:lumMod val="50000"/>
                  </a:schemeClr>
                </a:solidFill>
                <a:latin typeface="+mn-ea"/>
              </a:rPr>
              <a:t>접속 및 개인 아이디 로그인</a:t>
            </a:r>
            <a:endParaRPr lang="en-US" altLang="ko-KR" sz="1400" dirty="0">
              <a:solidFill>
                <a:schemeClr val="tx2">
                  <a:lumMod val="50000"/>
                </a:schemeClr>
              </a:solidFill>
              <a:latin typeface="+mn-ea"/>
            </a:endParaRPr>
          </a:p>
          <a:p>
            <a:endParaRPr lang="en-US" altLang="ko-KR" sz="1400" dirty="0">
              <a:latin typeface="+mn-ea"/>
            </a:endParaRPr>
          </a:p>
          <a:p>
            <a:r>
              <a:rPr lang="ko-KR" altLang="en-US" sz="1400" dirty="0">
                <a:latin typeface="+mn-ea"/>
              </a:rPr>
              <a:t>② </a:t>
            </a:r>
            <a:r>
              <a:rPr lang="en-US" altLang="ko-KR" sz="1400" dirty="0">
                <a:latin typeface="+mn-ea"/>
              </a:rPr>
              <a:t>‘</a:t>
            </a:r>
            <a:r>
              <a:rPr lang="ko-KR" altLang="en-US" sz="1400" dirty="0">
                <a:latin typeface="+mn-ea"/>
              </a:rPr>
              <a:t>등록신청</a:t>
            </a:r>
            <a:r>
              <a:rPr lang="en-US" altLang="ko-KR" sz="1400" dirty="0">
                <a:latin typeface="+mn-ea"/>
              </a:rPr>
              <a:t>’-’</a:t>
            </a:r>
            <a:r>
              <a:rPr lang="ko-KR" altLang="en-US" sz="1400" dirty="0">
                <a:latin typeface="+mn-ea"/>
              </a:rPr>
              <a:t>저작권</a:t>
            </a:r>
            <a:r>
              <a:rPr lang="en-US" altLang="ko-KR" sz="1400" dirty="0">
                <a:latin typeface="+mn-ea"/>
              </a:rPr>
              <a:t>(</a:t>
            </a:r>
            <a:r>
              <a:rPr lang="ko-KR" altLang="en-US" sz="1400" dirty="0">
                <a:latin typeface="+mn-ea"/>
              </a:rPr>
              <a:t>일반</a:t>
            </a:r>
            <a:r>
              <a:rPr lang="en-US" altLang="ko-KR" sz="1400" dirty="0">
                <a:latin typeface="+mn-ea"/>
              </a:rPr>
              <a:t>) </a:t>
            </a:r>
          </a:p>
          <a:p>
            <a:r>
              <a:rPr lang="en-US" altLang="ko-KR" sz="1400" dirty="0">
                <a:latin typeface="+mn-ea"/>
              </a:rPr>
              <a:t>    </a:t>
            </a:r>
            <a:r>
              <a:rPr lang="ko-KR" altLang="en-US" sz="1400" dirty="0">
                <a:latin typeface="+mn-ea"/>
              </a:rPr>
              <a:t>등록</a:t>
            </a:r>
            <a:r>
              <a:rPr lang="en-US" altLang="ko-KR" sz="1400" dirty="0">
                <a:latin typeface="+mn-ea"/>
              </a:rPr>
              <a:t>‘ </a:t>
            </a:r>
            <a:r>
              <a:rPr lang="ko-KR" altLang="en-US" sz="1400" dirty="0">
                <a:latin typeface="+mn-ea"/>
              </a:rPr>
              <a:t>클릭</a:t>
            </a:r>
            <a:endParaRPr lang="en-US" altLang="ko-KR" sz="1400" dirty="0">
              <a:latin typeface="+mn-ea"/>
            </a:endParaRPr>
          </a:p>
          <a:p>
            <a:endParaRPr lang="en-US" altLang="ko-KR" sz="1400" dirty="0">
              <a:latin typeface="+mn-ea"/>
            </a:endParaRPr>
          </a:p>
          <a:p>
            <a:r>
              <a:rPr lang="ko-KR" altLang="ko-KR" sz="1400" dirty="0">
                <a:latin typeface="+mn-ea"/>
              </a:rPr>
              <a:t>③</a:t>
            </a:r>
            <a:r>
              <a:rPr lang="en-US" altLang="ko-KR" sz="1400" dirty="0">
                <a:latin typeface="+mn-ea"/>
              </a:rPr>
              <a:t> ‘</a:t>
            </a:r>
            <a:r>
              <a:rPr lang="ko-KR" altLang="en-US" sz="1400" dirty="0">
                <a:latin typeface="+mn-ea"/>
              </a:rPr>
              <a:t>온라인 등록신청</a:t>
            </a:r>
            <a:r>
              <a:rPr lang="en-US" altLang="ko-KR" sz="1400" dirty="0">
                <a:latin typeface="+mn-ea"/>
              </a:rPr>
              <a:t>‘ </a:t>
            </a:r>
            <a:r>
              <a:rPr lang="ko-KR" altLang="en-US" sz="1400" dirty="0">
                <a:latin typeface="+mn-ea"/>
              </a:rPr>
              <a:t>클릭</a:t>
            </a:r>
            <a:endParaRPr lang="en-US" altLang="ko-KR" sz="1400" dirty="0">
              <a:latin typeface="+mn-ea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382386"/>
            <a:ext cx="31790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>
                <a:solidFill>
                  <a:schemeClr val="tx2">
                    <a:lumMod val="50000"/>
                  </a:schemeClr>
                </a:solidFill>
                <a:latin typeface="+mj-ea"/>
                <a:ea typeface="+mj-ea"/>
              </a:rPr>
              <a:t>1-1. </a:t>
            </a:r>
            <a:r>
              <a:rPr lang="ko-KR" altLang="en-US" b="1" dirty="0">
                <a:solidFill>
                  <a:schemeClr val="tx2">
                    <a:lumMod val="50000"/>
                  </a:schemeClr>
                </a:solidFill>
                <a:latin typeface="+mj-ea"/>
                <a:ea typeface="+mj-ea"/>
              </a:rPr>
              <a:t>등록 시작 </a:t>
            </a:r>
            <a:r>
              <a:rPr lang="en-US" altLang="ko-KR" b="1" dirty="0">
                <a:solidFill>
                  <a:schemeClr val="tx2">
                    <a:lumMod val="50000"/>
                  </a:schemeClr>
                </a:solidFill>
                <a:latin typeface="+mj-ea"/>
                <a:ea typeface="+mj-ea"/>
              </a:rPr>
              <a:t>[</a:t>
            </a:r>
            <a:r>
              <a:rPr lang="ko-KR" altLang="en-US" b="1" dirty="0">
                <a:solidFill>
                  <a:schemeClr val="tx2">
                    <a:lumMod val="50000"/>
                  </a:schemeClr>
                </a:solidFill>
                <a:latin typeface="+mj-ea"/>
                <a:ea typeface="+mj-ea"/>
              </a:rPr>
              <a:t>일반 저작권</a:t>
            </a:r>
            <a:r>
              <a:rPr lang="en-US" altLang="ko-KR" b="1" dirty="0">
                <a:solidFill>
                  <a:schemeClr val="tx2">
                    <a:lumMod val="50000"/>
                  </a:schemeClr>
                </a:solidFill>
                <a:latin typeface="+mj-ea"/>
                <a:ea typeface="+mj-ea"/>
              </a:rPr>
              <a:t>]</a:t>
            </a:r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685" y="1105594"/>
            <a:ext cx="6055795" cy="1772550"/>
          </a:xfrm>
          <a:prstGeom prst="rect">
            <a:avLst/>
          </a:prstGeom>
        </p:spPr>
      </p:pic>
      <p:pic>
        <p:nvPicPr>
          <p:cNvPr id="9" name="그림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685" y="2867890"/>
            <a:ext cx="6055795" cy="3225423"/>
          </a:xfrm>
          <a:prstGeom prst="rect">
            <a:avLst/>
          </a:prstGeom>
        </p:spPr>
      </p:pic>
      <p:sp>
        <p:nvSpPr>
          <p:cNvPr id="7" name="직사각형 6"/>
          <p:cNvSpPr/>
          <p:nvPr/>
        </p:nvSpPr>
        <p:spPr>
          <a:xfrm>
            <a:off x="1959582" y="1543079"/>
            <a:ext cx="1154553" cy="23178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직사각형 9"/>
          <p:cNvSpPr/>
          <p:nvPr/>
        </p:nvSpPr>
        <p:spPr>
          <a:xfrm>
            <a:off x="1555186" y="1089452"/>
            <a:ext cx="664312" cy="23178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직사각형 10"/>
          <p:cNvSpPr/>
          <p:nvPr/>
        </p:nvSpPr>
        <p:spPr>
          <a:xfrm>
            <a:off x="3228815" y="5780601"/>
            <a:ext cx="1010676" cy="31271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861320" y="0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100" dirty="0"/>
              <a:t>20</a:t>
            </a:r>
          </a:p>
        </p:txBody>
      </p:sp>
    </p:spTree>
    <p:extLst>
      <p:ext uri="{BB962C8B-B14F-4D97-AF65-F5344CB8AC3E}">
        <p14:creationId xmlns:p14="http://schemas.microsoft.com/office/powerpoint/2010/main" val="392445658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6185285" y="1105594"/>
            <a:ext cx="2883899" cy="4979324"/>
          </a:xfrm>
          <a:prstGeom prst="rect">
            <a:avLst/>
          </a:prstGeom>
          <a:noFill/>
          <a:ln>
            <a:solidFill>
              <a:srgbClr val="44546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/>
              <a:t>1</a:t>
            </a:r>
            <a:endParaRPr lang="ko-KR" alt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276109" y="1205345"/>
            <a:ext cx="27930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dirty="0">
                <a:latin typeface="+mn-ea"/>
              </a:rPr>
              <a:t>① </a:t>
            </a:r>
            <a:r>
              <a:rPr lang="ko-KR" altLang="en-US" sz="1400" dirty="0">
                <a:solidFill>
                  <a:schemeClr val="tx2">
                    <a:lumMod val="50000"/>
                  </a:schemeClr>
                </a:solidFill>
                <a:latin typeface="+mn-ea"/>
              </a:rPr>
              <a:t>기 등록여부 확인 후 </a:t>
            </a:r>
            <a:r>
              <a:rPr lang="en-US" altLang="ko-KR" sz="1400" dirty="0">
                <a:solidFill>
                  <a:schemeClr val="tx2">
                    <a:lumMod val="50000"/>
                  </a:schemeClr>
                </a:solidFill>
                <a:latin typeface="+mn-ea"/>
              </a:rPr>
              <a:t>‘</a:t>
            </a:r>
            <a:r>
              <a:rPr lang="ko-KR" altLang="en-US" sz="1400" dirty="0">
                <a:solidFill>
                  <a:schemeClr val="tx2">
                    <a:lumMod val="50000"/>
                  </a:schemeClr>
                </a:solidFill>
                <a:latin typeface="+mn-ea"/>
              </a:rPr>
              <a:t>다음</a:t>
            </a:r>
            <a:r>
              <a:rPr lang="en-US" altLang="ko-KR" sz="1400" dirty="0">
                <a:solidFill>
                  <a:schemeClr val="tx2">
                    <a:lumMod val="50000"/>
                  </a:schemeClr>
                </a:solidFill>
                <a:latin typeface="+mn-ea"/>
              </a:rPr>
              <a:t>‘</a:t>
            </a:r>
          </a:p>
          <a:p>
            <a:r>
              <a:rPr lang="en-US" altLang="ko-KR" sz="1400" dirty="0">
                <a:solidFill>
                  <a:schemeClr val="tx2">
                    <a:lumMod val="50000"/>
                  </a:schemeClr>
                </a:solidFill>
                <a:latin typeface="+mn-ea"/>
              </a:rPr>
              <a:t>    </a:t>
            </a:r>
            <a:r>
              <a:rPr lang="ko-KR" altLang="en-US" sz="1400" dirty="0">
                <a:solidFill>
                  <a:schemeClr val="tx2">
                    <a:lumMod val="50000"/>
                  </a:schemeClr>
                </a:solidFill>
                <a:latin typeface="+mn-ea"/>
              </a:rPr>
              <a:t>클릭 </a:t>
            </a:r>
            <a:endParaRPr lang="en-US" altLang="ko-KR" sz="1400" dirty="0">
              <a:latin typeface="+mn-ea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382386"/>
            <a:ext cx="16946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>
                <a:solidFill>
                  <a:schemeClr val="tx2">
                    <a:lumMod val="50000"/>
                  </a:schemeClr>
                </a:solidFill>
                <a:latin typeface="+mj-ea"/>
                <a:ea typeface="+mj-ea"/>
              </a:rPr>
              <a:t>2-1. </a:t>
            </a:r>
            <a:r>
              <a:rPr lang="ko-KR" altLang="en-US" b="1" dirty="0">
                <a:solidFill>
                  <a:schemeClr val="tx2">
                    <a:lumMod val="50000"/>
                  </a:schemeClr>
                </a:solidFill>
                <a:latin typeface="+mj-ea"/>
                <a:ea typeface="+mj-ea"/>
              </a:rPr>
              <a:t>등록 진행</a:t>
            </a:r>
            <a:endParaRPr lang="en-US" altLang="ko-KR" b="1" dirty="0">
              <a:solidFill>
                <a:schemeClr val="tx2">
                  <a:lumMod val="50000"/>
                </a:schemeClr>
              </a:solidFill>
              <a:latin typeface="+mj-ea"/>
              <a:ea typeface="+mj-ea"/>
            </a:endParaRP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128" y="1352428"/>
            <a:ext cx="6084918" cy="3186321"/>
          </a:xfrm>
          <a:prstGeom prst="rect">
            <a:avLst/>
          </a:prstGeom>
        </p:spPr>
      </p:pic>
      <p:sp>
        <p:nvSpPr>
          <p:cNvPr id="7" name="직사각형 6"/>
          <p:cNvSpPr/>
          <p:nvPr/>
        </p:nvSpPr>
        <p:spPr>
          <a:xfrm>
            <a:off x="4983788" y="2039502"/>
            <a:ext cx="993063" cy="50419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직사각형 8"/>
          <p:cNvSpPr/>
          <p:nvPr/>
        </p:nvSpPr>
        <p:spPr>
          <a:xfrm>
            <a:off x="3348952" y="2632476"/>
            <a:ext cx="840664" cy="44323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Box 9"/>
          <p:cNvSpPr txBox="1"/>
          <p:nvPr/>
        </p:nvSpPr>
        <p:spPr>
          <a:xfrm>
            <a:off x="8861320" y="0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100" dirty="0"/>
              <a:t>21</a:t>
            </a:r>
            <a:endParaRPr lang="ko-KR" altLang="en-US" sz="1100" dirty="0"/>
          </a:p>
        </p:txBody>
      </p:sp>
    </p:spTree>
    <p:extLst>
      <p:ext uri="{BB962C8B-B14F-4D97-AF65-F5344CB8AC3E}">
        <p14:creationId xmlns:p14="http://schemas.microsoft.com/office/powerpoint/2010/main" val="261122323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6185285" y="1105594"/>
            <a:ext cx="2883899" cy="4979324"/>
          </a:xfrm>
          <a:prstGeom prst="rect">
            <a:avLst/>
          </a:prstGeom>
          <a:noFill/>
          <a:ln>
            <a:solidFill>
              <a:srgbClr val="44546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/>
              <a:t>1</a:t>
            </a:r>
            <a:endParaRPr lang="ko-KR" alt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276109" y="1205345"/>
            <a:ext cx="2793075" cy="16773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ko-KR" sz="1100" dirty="0">
                <a:solidFill>
                  <a:srgbClr val="FF0000"/>
                </a:solidFill>
                <a:latin typeface="+mn-ea"/>
              </a:rPr>
              <a:t>※</a:t>
            </a:r>
            <a:r>
              <a:rPr lang="ko-KR" altLang="en-US" sz="1100" dirty="0">
                <a:solidFill>
                  <a:srgbClr val="FF0000"/>
                </a:solidFill>
                <a:latin typeface="+mn-ea"/>
              </a:rPr>
              <a:t>작성자</a:t>
            </a:r>
            <a:r>
              <a:rPr lang="en-US" altLang="ko-KR" sz="1100" dirty="0">
                <a:solidFill>
                  <a:srgbClr val="FF0000"/>
                </a:solidFill>
                <a:latin typeface="+mn-ea"/>
              </a:rPr>
              <a:t>(</a:t>
            </a:r>
            <a:r>
              <a:rPr lang="ko-KR" altLang="en-US" sz="1100" dirty="0">
                <a:solidFill>
                  <a:srgbClr val="FF0000"/>
                </a:solidFill>
                <a:latin typeface="+mn-ea"/>
              </a:rPr>
              <a:t>연구원</a:t>
            </a:r>
            <a:r>
              <a:rPr lang="en-US" altLang="ko-KR" sz="1100" dirty="0">
                <a:solidFill>
                  <a:srgbClr val="FF0000"/>
                </a:solidFill>
                <a:latin typeface="+mn-ea"/>
              </a:rPr>
              <a:t>) </a:t>
            </a:r>
            <a:r>
              <a:rPr lang="ko-KR" altLang="en-US" sz="1100" dirty="0">
                <a:solidFill>
                  <a:srgbClr val="FF0000"/>
                </a:solidFill>
                <a:latin typeface="+mn-ea"/>
              </a:rPr>
              <a:t>본인을 대리인으로</a:t>
            </a:r>
            <a:r>
              <a:rPr lang="en-US" altLang="ko-KR" sz="1100" dirty="0">
                <a:solidFill>
                  <a:srgbClr val="FF0000"/>
                </a:solidFill>
                <a:latin typeface="+mn-ea"/>
              </a:rPr>
              <a:t>, </a:t>
            </a:r>
          </a:p>
          <a:p>
            <a:r>
              <a:rPr lang="en-US" altLang="ko-KR" sz="1100" dirty="0">
                <a:solidFill>
                  <a:srgbClr val="FF0000"/>
                </a:solidFill>
                <a:latin typeface="+mn-ea"/>
              </a:rPr>
              <a:t>  </a:t>
            </a:r>
            <a:r>
              <a:rPr lang="ko-KR" altLang="en-US" sz="1100" dirty="0">
                <a:solidFill>
                  <a:srgbClr val="FF0000"/>
                </a:solidFill>
                <a:latin typeface="+mn-ea"/>
              </a:rPr>
              <a:t>위임인</a:t>
            </a:r>
            <a:r>
              <a:rPr lang="en-US" altLang="ko-KR" sz="1100" dirty="0">
                <a:solidFill>
                  <a:srgbClr val="FF0000"/>
                </a:solidFill>
                <a:latin typeface="+mn-ea"/>
              </a:rPr>
              <a:t>(</a:t>
            </a:r>
            <a:r>
              <a:rPr lang="ko-KR" altLang="en-US" sz="1100" dirty="0" err="1">
                <a:solidFill>
                  <a:srgbClr val="FF0000"/>
                </a:solidFill>
                <a:latin typeface="+mn-ea"/>
              </a:rPr>
              <a:t>등록권리자</a:t>
            </a:r>
            <a:r>
              <a:rPr lang="en-US" altLang="ko-KR" sz="1100" dirty="0">
                <a:solidFill>
                  <a:srgbClr val="FF0000"/>
                </a:solidFill>
                <a:latin typeface="+mn-ea"/>
              </a:rPr>
              <a:t>)</a:t>
            </a:r>
            <a:r>
              <a:rPr lang="ko-KR" altLang="en-US" sz="1100" dirty="0">
                <a:solidFill>
                  <a:srgbClr val="FF0000"/>
                </a:solidFill>
                <a:latin typeface="+mn-ea"/>
              </a:rPr>
              <a:t>를 서울대학교 </a:t>
            </a:r>
            <a:endParaRPr lang="en-US" altLang="ko-KR" sz="1100" dirty="0">
              <a:solidFill>
                <a:srgbClr val="FF0000"/>
              </a:solidFill>
              <a:latin typeface="+mn-ea"/>
            </a:endParaRPr>
          </a:p>
          <a:p>
            <a:r>
              <a:rPr lang="en-US" altLang="ko-KR" sz="1100" dirty="0">
                <a:solidFill>
                  <a:srgbClr val="FF0000"/>
                </a:solidFill>
                <a:latin typeface="+mn-ea"/>
              </a:rPr>
              <a:t>  </a:t>
            </a:r>
            <a:r>
              <a:rPr lang="ko-KR" altLang="en-US" sz="1100" dirty="0">
                <a:solidFill>
                  <a:srgbClr val="FF0000"/>
                </a:solidFill>
                <a:latin typeface="+mn-ea"/>
              </a:rPr>
              <a:t>산학협력단으로 작성해야 합니다</a:t>
            </a:r>
            <a:r>
              <a:rPr lang="en-US" altLang="ko-KR" sz="1100" dirty="0">
                <a:solidFill>
                  <a:srgbClr val="FF0000"/>
                </a:solidFill>
                <a:latin typeface="+mn-ea"/>
              </a:rPr>
              <a:t>.</a:t>
            </a:r>
          </a:p>
          <a:p>
            <a:endParaRPr lang="en-US" altLang="ko-KR" sz="1400" dirty="0">
              <a:latin typeface="+mn-ea"/>
            </a:endParaRPr>
          </a:p>
          <a:p>
            <a:r>
              <a:rPr lang="ko-KR" altLang="en-US" sz="1400" dirty="0">
                <a:latin typeface="+mn-ea"/>
              </a:rPr>
              <a:t>① </a:t>
            </a:r>
            <a:r>
              <a:rPr lang="en-US" altLang="ko-KR" sz="1400" dirty="0">
                <a:latin typeface="+mn-ea"/>
              </a:rPr>
              <a:t>‘</a:t>
            </a:r>
            <a:r>
              <a:rPr lang="ko-KR" altLang="en-US" sz="1400" dirty="0">
                <a:latin typeface="+mn-ea"/>
              </a:rPr>
              <a:t>대리인</a:t>
            </a:r>
            <a:r>
              <a:rPr lang="en-US" altLang="ko-KR" sz="1400" dirty="0">
                <a:latin typeface="+mn-ea"/>
              </a:rPr>
              <a:t>’ </a:t>
            </a:r>
            <a:r>
              <a:rPr lang="ko-KR" altLang="en-US" sz="1400" dirty="0">
                <a:latin typeface="+mn-ea"/>
              </a:rPr>
              <a:t>체크</a:t>
            </a:r>
            <a:endParaRPr lang="en-US" altLang="ko-KR" sz="1400" dirty="0">
              <a:latin typeface="+mn-ea"/>
            </a:endParaRPr>
          </a:p>
          <a:p>
            <a:endParaRPr lang="en-US" altLang="ko-KR" sz="1100" dirty="0">
              <a:solidFill>
                <a:srgbClr val="FF0000"/>
              </a:solidFill>
              <a:latin typeface="+mn-ea"/>
              <a:ea typeface="맑은 고딕" panose="020B0503020000020004" pitchFamily="50" charset="-127"/>
            </a:endParaRPr>
          </a:p>
          <a:p>
            <a:endParaRPr lang="en-US" altLang="ko-KR" sz="1400" dirty="0">
              <a:latin typeface="+mn-ea"/>
            </a:endParaRPr>
          </a:p>
          <a:p>
            <a:r>
              <a:rPr lang="ko-KR" altLang="en-US" sz="1400" dirty="0">
                <a:latin typeface="+mn-ea"/>
              </a:rPr>
              <a:t>② 작성자 본인 정보 입력</a:t>
            </a:r>
            <a:endParaRPr lang="en-US" altLang="ko-KR" sz="1400" dirty="0">
              <a:latin typeface="+mn-ea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382386"/>
            <a:ext cx="3722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>
                <a:solidFill>
                  <a:schemeClr val="tx2">
                    <a:lumMod val="50000"/>
                  </a:schemeClr>
                </a:solidFill>
                <a:latin typeface="+mj-ea"/>
                <a:ea typeface="+mj-ea"/>
              </a:rPr>
              <a:t>2-2. </a:t>
            </a:r>
            <a:r>
              <a:rPr lang="ko-KR" altLang="en-US" b="1" dirty="0">
                <a:solidFill>
                  <a:schemeClr val="tx2">
                    <a:lumMod val="50000"/>
                  </a:schemeClr>
                </a:solidFill>
                <a:latin typeface="+mj-ea"/>
                <a:ea typeface="+mj-ea"/>
              </a:rPr>
              <a:t>등록 진행 </a:t>
            </a:r>
            <a:r>
              <a:rPr lang="en-US" altLang="ko-KR" b="1" dirty="0">
                <a:solidFill>
                  <a:schemeClr val="tx2">
                    <a:lumMod val="50000"/>
                  </a:schemeClr>
                </a:solidFill>
                <a:latin typeface="+mj-ea"/>
                <a:ea typeface="+mj-ea"/>
              </a:rPr>
              <a:t>[</a:t>
            </a:r>
            <a:r>
              <a:rPr lang="ko-KR" altLang="en-US" b="1" dirty="0">
                <a:solidFill>
                  <a:schemeClr val="tx2">
                    <a:lumMod val="50000"/>
                  </a:schemeClr>
                </a:solidFill>
                <a:latin typeface="+mj-ea"/>
                <a:ea typeface="+mj-ea"/>
              </a:rPr>
              <a:t>대리인 정보 입력</a:t>
            </a:r>
            <a:r>
              <a:rPr lang="en-US" altLang="ko-KR" b="1" dirty="0">
                <a:solidFill>
                  <a:schemeClr val="tx2">
                    <a:lumMod val="50000"/>
                  </a:schemeClr>
                </a:solidFill>
                <a:latin typeface="+mj-ea"/>
                <a:ea typeface="+mj-ea"/>
              </a:rPr>
              <a:t>]</a:t>
            </a: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710" y="1105594"/>
            <a:ext cx="6099336" cy="4979324"/>
          </a:xfrm>
          <a:prstGeom prst="rect">
            <a:avLst/>
          </a:prstGeom>
        </p:spPr>
      </p:pic>
      <p:sp>
        <p:nvSpPr>
          <p:cNvPr id="7" name="직사각형 6"/>
          <p:cNvSpPr/>
          <p:nvPr/>
        </p:nvSpPr>
        <p:spPr>
          <a:xfrm>
            <a:off x="5444836" y="1822686"/>
            <a:ext cx="632385" cy="44573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0" name="직사각형 9"/>
          <p:cNvSpPr/>
          <p:nvPr/>
        </p:nvSpPr>
        <p:spPr>
          <a:xfrm>
            <a:off x="1369711" y="3150496"/>
            <a:ext cx="4752000" cy="2934421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err="1"/>
              <a:t>ㅍ</a:t>
            </a:r>
            <a:endParaRPr lang="ko-KR" altLang="en-US" dirty="0"/>
          </a:p>
        </p:txBody>
      </p:sp>
      <p:sp>
        <p:nvSpPr>
          <p:cNvPr id="3" name="직사각형 2"/>
          <p:cNvSpPr/>
          <p:nvPr/>
        </p:nvSpPr>
        <p:spPr>
          <a:xfrm>
            <a:off x="2277208" y="3253154"/>
            <a:ext cx="307730" cy="96715"/>
          </a:xfrm>
          <a:prstGeom prst="rect">
            <a:avLst/>
          </a:prstGeom>
          <a:solidFill>
            <a:srgbClr val="4454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직사각형 10"/>
          <p:cNvSpPr/>
          <p:nvPr/>
        </p:nvSpPr>
        <p:spPr>
          <a:xfrm>
            <a:off x="2277207" y="5289264"/>
            <a:ext cx="430823" cy="96715"/>
          </a:xfrm>
          <a:prstGeom prst="rect">
            <a:avLst/>
          </a:prstGeom>
          <a:solidFill>
            <a:srgbClr val="4454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직사각형 11"/>
          <p:cNvSpPr/>
          <p:nvPr/>
        </p:nvSpPr>
        <p:spPr>
          <a:xfrm>
            <a:off x="3667593" y="5586046"/>
            <a:ext cx="252000" cy="96715"/>
          </a:xfrm>
          <a:prstGeom prst="rect">
            <a:avLst/>
          </a:prstGeom>
          <a:solidFill>
            <a:srgbClr val="4454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직사각형 12"/>
          <p:cNvSpPr/>
          <p:nvPr/>
        </p:nvSpPr>
        <p:spPr>
          <a:xfrm>
            <a:off x="4951009" y="5586046"/>
            <a:ext cx="252000" cy="96715"/>
          </a:xfrm>
          <a:prstGeom prst="rect">
            <a:avLst/>
          </a:prstGeom>
          <a:solidFill>
            <a:srgbClr val="4454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8861320" y="0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100" dirty="0"/>
              <a:t>22</a:t>
            </a:r>
            <a:endParaRPr lang="ko-KR" altLang="en-US" sz="1100" dirty="0"/>
          </a:p>
        </p:txBody>
      </p:sp>
    </p:spTree>
    <p:extLst>
      <p:ext uri="{BB962C8B-B14F-4D97-AF65-F5344CB8AC3E}">
        <p14:creationId xmlns:p14="http://schemas.microsoft.com/office/powerpoint/2010/main" val="202888393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6185285" y="1105594"/>
            <a:ext cx="2883899" cy="4979324"/>
          </a:xfrm>
          <a:prstGeom prst="rect">
            <a:avLst/>
          </a:prstGeom>
          <a:noFill/>
          <a:ln>
            <a:solidFill>
              <a:srgbClr val="44546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/>
              <a:t>1</a:t>
            </a:r>
            <a:endParaRPr lang="ko-KR" alt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276109" y="1205345"/>
            <a:ext cx="2685011" cy="3713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ko-KR" altLang="ko-KR" sz="1100" dirty="0">
                <a:solidFill>
                  <a:srgbClr val="FF0000"/>
                </a:solidFill>
                <a:latin typeface="맑은 고딕" panose="020B0503020000020004" pitchFamily="50" charset="-127"/>
              </a:rPr>
              <a:t>※</a:t>
            </a:r>
            <a:r>
              <a:rPr lang="ko-KR" altLang="en-US" sz="1100" dirty="0">
                <a:solidFill>
                  <a:srgbClr val="FF0000"/>
                </a:solidFill>
                <a:latin typeface="맑은 고딕" panose="020B0503020000020004" pitchFamily="50" charset="-127"/>
              </a:rPr>
              <a:t>작성자</a:t>
            </a:r>
            <a:r>
              <a:rPr lang="en-US" altLang="ko-KR" sz="1100" dirty="0">
                <a:solidFill>
                  <a:srgbClr val="FF0000"/>
                </a:solidFill>
                <a:latin typeface="맑은 고딕" panose="020B0503020000020004" pitchFamily="50" charset="-127"/>
              </a:rPr>
              <a:t>(</a:t>
            </a:r>
            <a:r>
              <a:rPr lang="ko-KR" altLang="en-US" sz="1100" dirty="0">
                <a:solidFill>
                  <a:srgbClr val="FF0000"/>
                </a:solidFill>
                <a:latin typeface="맑은 고딕" panose="020B0503020000020004" pitchFamily="50" charset="-127"/>
              </a:rPr>
              <a:t>연구원</a:t>
            </a:r>
            <a:r>
              <a:rPr lang="en-US" altLang="ko-KR" sz="1100" dirty="0">
                <a:solidFill>
                  <a:srgbClr val="FF0000"/>
                </a:solidFill>
                <a:latin typeface="맑은 고딕" panose="020B0503020000020004" pitchFamily="50" charset="-127"/>
              </a:rPr>
              <a:t>) </a:t>
            </a:r>
            <a:r>
              <a:rPr lang="ko-KR" altLang="en-US" sz="1100" dirty="0">
                <a:solidFill>
                  <a:srgbClr val="FF0000"/>
                </a:solidFill>
                <a:latin typeface="맑은 고딕" panose="020B0503020000020004" pitchFamily="50" charset="-127"/>
              </a:rPr>
              <a:t>본인을 대리인으로</a:t>
            </a:r>
            <a:r>
              <a:rPr lang="en-US" altLang="ko-KR" sz="1100" dirty="0">
                <a:solidFill>
                  <a:srgbClr val="FF0000"/>
                </a:solidFill>
                <a:latin typeface="맑은 고딕" panose="020B0503020000020004" pitchFamily="50" charset="-127"/>
              </a:rPr>
              <a:t>, </a:t>
            </a:r>
          </a:p>
          <a:p>
            <a:pPr lvl="0"/>
            <a:r>
              <a:rPr lang="en-US" altLang="ko-KR" sz="1100" dirty="0">
                <a:solidFill>
                  <a:srgbClr val="FF0000"/>
                </a:solidFill>
                <a:latin typeface="맑은 고딕" panose="020B0503020000020004" pitchFamily="50" charset="-127"/>
              </a:rPr>
              <a:t>  </a:t>
            </a:r>
            <a:r>
              <a:rPr lang="ko-KR" altLang="en-US" sz="1100" dirty="0">
                <a:solidFill>
                  <a:srgbClr val="FF0000"/>
                </a:solidFill>
                <a:latin typeface="맑은 고딕" panose="020B0503020000020004" pitchFamily="50" charset="-127"/>
              </a:rPr>
              <a:t>위임인</a:t>
            </a:r>
            <a:r>
              <a:rPr lang="en-US" altLang="ko-KR" sz="1100" dirty="0">
                <a:solidFill>
                  <a:srgbClr val="FF0000"/>
                </a:solidFill>
                <a:latin typeface="맑은 고딕" panose="020B0503020000020004" pitchFamily="50" charset="-127"/>
              </a:rPr>
              <a:t>(</a:t>
            </a:r>
            <a:r>
              <a:rPr lang="ko-KR" altLang="en-US" sz="1100" dirty="0" err="1">
                <a:solidFill>
                  <a:srgbClr val="FF0000"/>
                </a:solidFill>
                <a:latin typeface="맑은 고딕" panose="020B0503020000020004" pitchFamily="50" charset="-127"/>
              </a:rPr>
              <a:t>등록권리자</a:t>
            </a:r>
            <a:r>
              <a:rPr lang="en-US" altLang="ko-KR" sz="1100" dirty="0">
                <a:solidFill>
                  <a:srgbClr val="FF0000"/>
                </a:solidFill>
                <a:latin typeface="맑은 고딕" panose="020B0503020000020004" pitchFamily="50" charset="-127"/>
              </a:rPr>
              <a:t>)</a:t>
            </a:r>
            <a:r>
              <a:rPr lang="ko-KR" altLang="en-US" sz="1100" dirty="0">
                <a:solidFill>
                  <a:srgbClr val="FF0000"/>
                </a:solidFill>
                <a:latin typeface="맑은 고딕" panose="020B0503020000020004" pitchFamily="50" charset="-127"/>
              </a:rPr>
              <a:t>를 서울대학교 </a:t>
            </a:r>
            <a:endParaRPr lang="en-US" altLang="ko-KR" sz="1100" dirty="0">
              <a:solidFill>
                <a:srgbClr val="FF0000"/>
              </a:solidFill>
              <a:latin typeface="맑은 고딕" panose="020B0503020000020004" pitchFamily="50" charset="-127"/>
            </a:endParaRPr>
          </a:p>
          <a:p>
            <a:pPr lvl="0"/>
            <a:r>
              <a:rPr lang="en-US" altLang="ko-KR" sz="1100" dirty="0">
                <a:solidFill>
                  <a:srgbClr val="FF0000"/>
                </a:solidFill>
                <a:latin typeface="맑은 고딕" panose="020B0503020000020004" pitchFamily="50" charset="-127"/>
              </a:rPr>
              <a:t>  </a:t>
            </a:r>
            <a:r>
              <a:rPr lang="ko-KR" altLang="en-US" sz="1100" dirty="0">
                <a:solidFill>
                  <a:srgbClr val="FF0000"/>
                </a:solidFill>
                <a:latin typeface="맑은 고딕" panose="020B0503020000020004" pitchFamily="50" charset="-127"/>
              </a:rPr>
              <a:t>산학협력단으로 작성해야 합니다</a:t>
            </a:r>
            <a:r>
              <a:rPr lang="en-US" altLang="ko-KR" sz="1100" dirty="0">
                <a:solidFill>
                  <a:srgbClr val="FF0000"/>
                </a:solidFill>
                <a:latin typeface="맑은 고딕" panose="020B0503020000020004" pitchFamily="50" charset="-127"/>
              </a:rPr>
              <a:t>.</a:t>
            </a:r>
          </a:p>
          <a:p>
            <a:pPr lvl="0"/>
            <a:endParaRPr lang="en-US" altLang="ko-KR" sz="1100" dirty="0">
              <a:solidFill>
                <a:srgbClr val="FF0000"/>
              </a:solidFill>
              <a:latin typeface="맑은 고딕" panose="020B0503020000020004" pitchFamily="50" charset="-127"/>
            </a:endParaRPr>
          </a:p>
          <a:p>
            <a:r>
              <a:rPr lang="ko-KR" altLang="en-US" sz="1400" dirty="0">
                <a:latin typeface="+mn-ea"/>
              </a:rPr>
              <a:t>① </a:t>
            </a:r>
            <a:r>
              <a:rPr lang="ko-KR" altLang="en-US" sz="1400" dirty="0">
                <a:solidFill>
                  <a:schemeClr val="tx2">
                    <a:lumMod val="50000"/>
                  </a:schemeClr>
                </a:solidFill>
                <a:latin typeface="+mn-ea"/>
              </a:rPr>
              <a:t>위임인</a:t>
            </a:r>
            <a:r>
              <a:rPr lang="en-US" altLang="ko-KR" sz="1400" dirty="0">
                <a:solidFill>
                  <a:schemeClr val="tx2">
                    <a:lumMod val="50000"/>
                  </a:schemeClr>
                </a:solidFill>
                <a:latin typeface="+mn-ea"/>
              </a:rPr>
              <a:t>(</a:t>
            </a:r>
            <a:r>
              <a:rPr lang="ko-KR" altLang="en-US" sz="1400" dirty="0" err="1">
                <a:solidFill>
                  <a:schemeClr val="tx2">
                    <a:lumMod val="50000"/>
                  </a:schemeClr>
                </a:solidFill>
                <a:latin typeface="+mn-ea"/>
              </a:rPr>
              <a:t>등록권리자</a:t>
            </a:r>
            <a:r>
              <a:rPr lang="en-US" altLang="ko-KR" sz="1400" dirty="0">
                <a:solidFill>
                  <a:schemeClr val="tx2">
                    <a:lumMod val="50000"/>
                  </a:schemeClr>
                </a:solidFill>
                <a:latin typeface="+mn-ea"/>
              </a:rPr>
              <a:t>) </a:t>
            </a:r>
            <a:r>
              <a:rPr lang="ko-KR" altLang="en-US" sz="1400" dirty="0">
                <a:solidFill>
                  <a:schemeClr val="tx2">
                    <a:lumMod val="50000"/>
                  </a:schemeClr>
                </a:solidFill>
                <a:latin typeface="+mn-ea"/>
              </a:rPr>
              <a:t>정보에 법인 선택</a:t>
            </a:r>
            <a:endParaRPr lang="en-US" altLang="ko-KR" sz="1400" dirty="0">
              <a:solidFill>
                <a:schemeClr val="tx2">
                  <a:lumMod val="50000"/>
                </a:schemeClr>
              </a:solidFill>
              <a:latin typeface="+mn-ea"/>
            </a:endParaRPr>
          </a:p>
          <a:p>
            <a:endParaRPr lang="en-US" altLang="ko-KR" sz="1400" dirty="0">
              <a:solidFill>
                <a:schemeClr val="tx2">
                  <a:lumMod val="50000"/>
                </a:schemeClr>
              </a:solidFill>
              <a:latin typeface="+mn-ea"/>
            </a:endParaRPr>
          </a:p>
          <a:p>
            <a:r>
              <a:rPr lang="ko-KR" altLang="en-US" sz="1400" dirty="0">
                <a:latin typeface="+mn-ea"/>
              </a:rPr>
              <a:t>② </a:t>
            </a:r>
            <a:r>
              <a:rPr lang="ko-KR" altLang="en-US" sz="1400" dirty="0">
                <a:solidFill>
                  <a:schemeClr val="tx2">
                    <a:lumMod val="50000"/>
                  </a:schemeClr>
                </a:solidFill>
                <a:latin typeface="+mn-ea"/>
              </a:rPr>
              <a:t>서울대학교 산학협력단 정보를 좌측과 동일하게 입력</a:t>
            </a:r>
            <a:endParaRPr lang="en-US" altLang="ko-KR" sz="1400" dirty="0">
              <a:solidFill>
                <a:schemeClr val="tx2">
                  <a:lumMod val="50000"/>
                </a:schemeClr>
              </a:solidFill>
              <a:latin typeface="+mn-ea"/>
            </a:endParaRPr>
          </a:p>
          <a:p>
            <a:endParaRPr lang="en-US" altLang="ko-KR" sz="1400" dirty="0">
              <a:solidFill>
                <a:schemeClr val="tx2">
                  <a:lumMod val="50000"/>
                </a:schemeClr>
              </a:solidFill>
              <a:latin typeface="+mn-ea"/>
            </a:endParaRPr>
          </a:p>
          <a:p>
            <a:pPr>
              <a:lnSpc>
                <a:spcPts val="1600"/>
              </a:lnSpc>
            </a:pPr>
            <a:r>
              <a:rPr lang="en-US" altLang="ko-KR" sz="1200" dirty="0">
                <a:solidFill>
                  <a:schemeClr val="tx2">
                    <a:lumMod val="50000"/>
                  </a:schemeClr>
                </a:solidFill>
                <a:latin typeface="+mn-ea"/>
              </a:rPr>
              <a:t>-</a:t>
            </a:r>
            <a:r>
              <a:rPr lang="ko-KR" altLang="en-US" sz="1200" dirty="0" err="1">
                <a:solidFill>
                  <a:schemeClr val="tx2">
                    <a:lumMod val="50000"/>
                  </a:schemeClr>
                </a:solidFill>
                <a:latin typeface="+mn-ea"/>
              </a:rPr>
              <a:t>법인명</a:t>
            </a:r>
            <a:r>
              <a:rPr lang="en-US" altLang="ko-KR" sz="1200" dirty="0">
                <a:solidFill>
                  <a:schemeClr val="tx2">
                    <a:lumMod val="50000"/>
                  </a:schemeClr>
                </a:solidFill>
                <a:latin typeface="+mn-ea"/>
              </a:rPr>
              <a:t>: </a:t>
            </a:r>
            <a:r>
              <a:rPr lang="ko-KR" altLang="en-US" sz="1200" dirty="0">
                <a:solidFill>
                  <a:schemeClr val="tx2">
                    <a:lumMod val="50000"/>
                  </a:schemeClr>
                </a:solidFill>
                <a:latin typeface="+mn-ea"/>
              </a:rPr>
              <a:t>서울대학교 산학협력단</a:t>
            </a:r>
            <a:endParaRPr lang="en-US" altLang="ko-KR" sz="1200" dirty="0">
              <a:solidFill>
                <a:schemeClr val="tx2">
                  <a:lumMod val="50000"/>
                </a:schemeClr>
              </a:solidFill>
              <a:latin typeface="+mn-ea"/>
            </a:endParaRPr>
          </a:p>
          <a:p>
            <a:pPr>
              <a:lnSpc>
                <a:spcPts val="1600"/>
              </a:lnSpc>
            </a:pPr>
            <a:r>
              <a:rPr lang="en-US" altLang="ko-KR" sz="1200" dirty="0">
                <a:solidFill>
                  <a:schemeClr val="tx2">
                    <a:lumMod val="50000"/>
                  </a:schemeClr>
                </a:solidFill>
                <a:latin typeface="+mn-ea"/>
              </a:rPr>
              <a:t>-</a:t>
            </a:r>
            <a:r>
              <a:rPr lang="ko-KR" altLang="en-US" sz="1200" dirty="0">
                <a:solidFill>
                  <a:schemeClr val="tx2">
                    <a:lumMod val="50000"/>
                  </a:schemeClr>
                </a:solidFill>
                <a:latin typeface="+mn-ea"/>
              </a:rPr>
              <a:t>법인등록번호</a:t>
            </a:r>
            <a:r>
              <a:rPr lang="en-US" altLang="ko-KR" sz="1200" dirty="0">
                <a:solidFill>
                  <a:schemeClr val="tx2">
                    <a:lumMod val="50000"/>
                  </a:schemeClr>
                </a:solidFill>
                <a:latin typeface="+mn-ea"/>
              </a:rPr>
              <a:t>: 114371-0009224</a:t>
            </a:r>
          </a:p>
          <a:p>
            <a:pPr>
              <a:lnSpc>
                <a:spcPts val="1600"/>
              </a:lnSpc>
            </a:pPr>
            <a:r>
              <a:rPr lang="en-US" altLang="ko-KR" sz="1200" dirty="0">
                <a:solidFill>
                  <a:schemeClr val="tx2">
                    <a:lumMod val="50000"/>
                  </a:schemeClr>
                </a:solidFill>
                <a:latin typeface="+mn-ea"/>
              </a:rPr>
              <a:t>-</a:t>
            </a:r>
            <a:r>
              <a:rPr lang="ko-KR" altLang="en-US" sz="1200" dirty="0" err="1">
                <a:solidFill>
                  <a:schemeClr val="tx2">
                    <a:lumMod val="50000"/>
                  </a:schemeClr>
                </a:solidFill>
                <a:latin typeface="+mn-ea"/>
              </a:rPr>
              <a:t>사업자번호</a:t>
            </a:r>
            <a:r>
              <a:rPr lang="en-US" altLang="ko-KR" sz="1200" dirty="0">
                <a:solidFill>
                  <a:schemeClr val="tx2">
                    <a:lumMod val="50000"/>
                  </a:schemeClr>
                </a:solidFill>
                <a:latin typeface="+mn-ea"/>
              </a:rPr>
              <a:t>: 119-82-03684</a:t>
            </a:r>
          </a:p>
          <a:p>
            <a:pPr>
              <a:lnSpc>
                <a:spcPts val="1600"/>
              </a:lnSpc>
            </a:pPr>
            <a:r>
              <a:rPr lang="en-US" altLang="ko-KR" sz="1200" dirty="0">
                <a:solidFill>
                  <a:schemeClr val="tx2">
                    <a:lumMod val="50000"/>
                  </a:schemeClr>
                </a:solidFill>
                <a:latin typeface="+mn-ea"/>
              </a:rPr>
              <a:t>-</a:t>
            </a:r>
            <a:r>
              <a:rPr lang="ko-KR" altLang="en-US" sz="1200" dirty="0">
                <a:solidFill>
                  <a:schemeClr val="tx2">
                    <a:lumMod val="50000"/>
                  </a:schemeClr>
                </a:solidFill>
                <a:latin typeface="+mn-ea"/>
              </a:rPr>
              <a:t>주소</a:t>
            </a:r>
            <a:r>
              <a:rPr lang="en-US" altLang="ko-KR" sz="1200" dirty="0">
                <a:solidFill>
                  <a:schemeClr val="tx2">
                    <a:lumMod val="50000"/>
                  </a:schemeClr>
                </a:solidFill>
                <a:latin typeface="+mn-ea"/>
              </a:rPr>
              <a:t>: 08826 </a:t>
            </a:r>
            <a:r>
              <a:rPr lang="ko-KR" altLang="en-US" sz="1200" dirty="0">
                <a:solidFill>
                  <a:schemeClr val="tx2">
                    <a:lumMod val="50000"/>
                  </a:schemeClr>
                </a:solidFill>
                <a:latin typeface="+mn-ea"/>
              </a:rPr>
              <a:t>서울시 관악구 </a:t>
            </a:r>
            <a:r>
              <a:rPr lang="ko-KR" altLang="en-US" sz="1200" dirty="0" err="1">
                <a:solidFill>
                  <a:schemeClr val="tx2">
                    <a:lumMod val="50000"/>
                  </a:schemeClr>
                </a:solidFill>
                <a:latin typeface="+mn-ea"/>
              </a:rPr>
              <a:t>관악로</a:t>
            </a:r>
            <a:r>
              <a:rPr lang="en-US" altLang="ko-KR" sz="1200" dirty="0">
                <a:solidFill>
                  <a:schemeClr val="tx2">
                    <a:lumMod val="50000"/>
                  </a:schemeClr>
                </a:solidFill>
                <a:latin typeface="+mn-ea"/>
              </a:rPr>
              <a:t>1 </a:t>
            </a:r>
          </a:p>
          <a:p>
            <a:pPr>
              <a:lnSpc>
                <a:spcPts val="1600"/>
              </a:lnSpc>
            </a:pPr>
            <a:r>
              <a:rPr lang="en-US" altLang="ko-KR" sz="1200" dirty="0">
                <a:solidFill>
                  <a:schemeClr val="tx2">
                    <a:lumMod val="50000"/>
                  </a:schemeClr>
                </a:solidFill>
                <a:latin typeface="+mn-ea"/>
              </a:rPr>
              <a:t>        </a:t>
            </a:r>
            <a:r>
              <a:rPr lang="ko-KR" altLang="en-US" sz="1200" dirty="0">
                <a:solidFill>
                  <a:schemeClr val="tx2">
                    <a:lumMod val="50000"/>
                  </a:schemeClr>
                </a:solidFill>
                <a:latin typeface="+mn-ea"/>
              </a:rPr>
              <a:t>서울대학교 </a:t>
            </a:r>
            <a:r>
              <a:rPr lang="en-US" altLang="ko-KR" sz="1200" dirty="0">
                <a:solidFill>
                  <a:schemeClr val="tx2">
                    <a:lumMod val="50000"/>
                  </a:schemeClr>
                </a:solidFill>
                <a:latin typeface="+mn-ea"/>
              </a:rPr>
              <a:t>940</a:t>
            </a:r>
            <a:r>
              <a:rPr lang="ko-KR" altLang="en-US" sz="1200" dirty="0">
                <a:solidFill>
                  <a:schemeClr val="tx2">
                    <a:lumMod val="50000"/>
                  </a:schemeClr>
                </a:solidFill>
                <a:latin typeface="+mn-ea"/>
              </a:rPr>
              <a:t>동 </a:t>
            </a:r>
            <a:r>
              <a:rPr lang="en-US" altLang="ko-KR" sz="1200" dirty="0">
                <a:solidFill>
                  <a:schemeClr val="tx2">
                    <a:lumMod val="50000"/>
                  </a:schemeClr>
                </a:solidFill>
                <a:latin typeface="+mn-ea"/>
              </a:rPr>
              <a:t>311</a:t>
            </a:r>
            <a:r>
              <a:rPr lang="ko-KR" altLang="en-US" sz="1200" dirty="0">
                <a:solidFill>
                  <a:schemeClr val="tx2">
                    <a:lumMod val="50000"/>
                  </a:schemeClr>
                </a:solidFill>
                <a:latin typeface="+mn-ea"/>
              </a:rPr>
              <a:t>호</a:t>
            </a:r>
            <a:endParaRPr lang="en-US" altLang="ko-KR" sz="1200" dirty="0">
              <a:solidFill>
                <a:schemeClr val="tx2">
                  <a:lumMod val="50000"/>
                </a:schemeClr>
              </a:solidFill>
              <a:latin typeface="+mn-ea"/>
            </a:endParaRPr>
          </a:p>
          <a:p>
            <a:pPr>
              <a:lnSpc>
                <a:spcPts val="1600"/>
              </a:lnSpc>
            </a:pPr>
            <a:r>
              <a:rPr lang="en-US" altLang="ko-KR" sz="1200" dirty="0">
                <a:solidFill>
                  <a:schemeClr val="tx2">
                    <a:lumMod val="50000"/>
                  </a:schemeClr>
                </a:solidFill>
                <a:latin typeface="+mn-ea"/>
              </a:rPr>
              <a:t>-</a:t>
            </a:r>
            <a:r>
              <a:rPr lang="ko-KR" altLang="en-US" sz="1200" dirty="0">
                <a:solidFill>
                  <a:schemeClr val="tx2">
                    <a:lumMod val="50000"/>
                  </a:schemeClr>
                </a:solidFill>
                <a:latin typeface="+mn-ea"/>
              </a:rPr>
              <a:t>담당자</a:t>
            </a:r>
            <a:r>
              <a:rPr lang="en-US" altLang="ko-KR" sz="1200" dirty="0">
                <a:solidFill>
                  <a:schemeClr val="tx2">
                    <a:lumMod val="50000"/>
                  </a:schemeClr>
                </a:solidFill>
                <a:latin typeface="+mn-ea"/>
              </a:rPr>
              <a:t>: </a:t>
            </a:r>
            <a:r>
              <a:rPr lang="en-US" altLang="ko-KR" sz="1200" dirty="0">
                <a:solidFill>
                  <a:schemeClr val="tx2">
                    <a:lumMod val="50000"/>
                  </a:schemeClr>
                </a:solidFill>
                <a:latin typeface="+mn-ea"/>
                <a:hlinkClick r:id="rId2"/>
              </a:rPr>
              <a:t>snucsy@snu.ac.kr</a:t>
            </a:r>
            <a:r>
              <a:rPr lang="en-US" altLang="ko-KR" sz="1200" dirty="0">
                <a:solidFill>
                  <a:schemeClr val="tx2">
                    <a:lumMod val="50000"/>
                  </a:schemeClr>
                </a:solidFill>
                <a:latin typeface="+mn-ea"/>
              </a:rPr>
              <a:t>, </a:t>
            </a:r>
          </a:p>
          <a:p>
            <a:pPr>
              <a:lnSpc>
                <a:spcPts val="1600"/>
              </a:lnSpc>
            </a:pPr>
            <a:r>
              <a:rPr lang="en-US" altLang="ko-KR" sz="1200" dirty="0">
                <a:solidFill>
                  <a:schemeClr val="tx2">
                    <a:lumMod val="50000"/>
                  </a:schemeClr>
                </a:solidFill>
                <a:latin typeface="+mn-ea"/>
              </a:rPr>
              <a:t>           02-880-7890</a:t>
            </a:r>
          </a:p>
          <a:p>
            <a:endParaRPr lang="en-US" altLang="ko-KR" sz="1400" dirty="0">
              <a:solidFill>
                <a:schemeClr val="tx2">
                  <a:lumMod val="50000"/>
                </a:schemeClr>
              </a:solidFill>
              <a:latin typeface="+mn-ea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382386"/>
            <a:ext cx="44999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>
                <a:solidFill>
                  <a:schemeClr val="tx2">
                    <a:lumMod val="50000"/>
                  </a:schemeClr>
                </a:solidFill>
                <a:latin typeface="+mj-ea"/>
                <a:ea typeface="+mj-ea"/>
              </a:rPr>
              <a:t>2-3. </a:t>
            </a:r>
            <a:r>
              <a:rPr lang="ko-KR" altLang="en-US" b="1" dirty="0">
                <a:solidFill>
                  <a:schemeClr val="tx2">
                    <a:lumMod val="50000"/>
                  </a:schemeClr>
                </a:solidFill>
                <a:latin typeface="+mj-ea"/>
                <a:ea typeface="+mj-ea"/>
              </a:rPr>
              <a:t>등록 진행 </a:t>
            </a:r>
            <a:r>
              <a:rPr lang="en-US" altLang="ko-KR" b="1" dirty="0">
                <a:solidFill>
                  <a:schemeClr val="tx2">
                    <a:lumMod val="50000"/>
                  </a:schemeClr>
                </a:solidFill>
                <a:latin typeface="+mj-ea"/>
                <a:ea typeface="+mj-ea"/>
              </a:rPr>
              <a:t>[</a:t>
            </a:r>
            <a:r>
              <a:rPr lang="ko-KR" altLang="en-US" b="1" dirty="0">
                <a:solidFill>
                  <a:schemeClr val="tx2">
                    <a:lumMod val="50000"/>
                  </a:schemeClr>
                </a:solidFill>
                <a:latin typeface="+mj-ea"/>
                <a:ea typeface="+mj-ea"/>
              </a:rPr>
              <a:t>위임인</a:t>
            </a:r>
            <a:r>
              <a:rPr lang="en-US" altLang="ko-KR" b="1" dirty="0">
                <a:solidFill>
                  <a:schemeClr val="tx2">
                    <a:lumMod val="50000"/>
                  </a:schemeClr>
                </a:solidFill>
                <a:latin typeface="+mj-ea"/>
                <a:ea typeface="+mj-ea"/>
              </a:rPr>
              <a:t>(</a:t>
            </a:r>
            <a:r>
              <a:rPr lang="ko-KR" altLang="en-US" b="1" dirty="0" err="1">
                <a:solidFill>
                  <a:schemeClr val="tx2">
                    <a:lumMod val="50000"/>
                  </a:schemeClr>
                </a:solidFill>
                <a:latin typeface="+mj-ea"/>
                <a:ea typeface="+mj-ea"/>
              </a:rPr>
              <a:t>등록권리자</a:t>
            </a:r>
            <a:r>
              <a:rPr lang="en-US" altLang="ko-KR" b="1" dirty="0">
                <a:solidFill>
                  <a:schemeClr val="tx2">
                    <a:lumMod val="50000"/>
                  </a:schemeClr>
                </a:solidFill>
                <a:latin typeface="+mj-ea"/>
                <a:ea typeface="+mj-ea"/>
              </a:rPr>
              <a:t>) </a:t>
            </a:r>
            <a:r>
              <a:rPr lang="ko-KR" altLang="en-US" b="1" dirty="0">
                <a:solidFill>
                  <a:schemeClr val="tx2">
                    <a:lumMod val="50000"/>
                  </a:schemeClr>
                </a:solidFill>
                <a:latin typeface="+mj-ea"/>
                <a:ea typeface="+mj-ea"/>
              </a:rPr>
              <a:t>입력</a:t>
            </a:r>
            <a:r>
              <a:rPr lang="en-US" altLang="ko-KR" b="1" dirty="0">
                <a:solidFill>
                  <a:schemeClr val="tx2">
                    <a:lumMod val="50000"/>
                  </a:schemeClr>
                </a:solidFill>
                <a:latin typeface="+mj-ea"/>
                <a:ea typeface="+mj-ea"/>
              </a:rPr>
              <a:t>]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8861320" y="0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100" dirty="0"/>
              <a:t>23</a:t>
            </a:r>
            <a:endParaRPr lang="ko-KR" altLang="en-US" sz="1100" dirty="0"/>
          </a:p>
        </p:txBody>
      </p:sp>
      <p:pic>
        <p:nvPicPr>
          <p:cNvPr id="11" name="그림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990599"/>
            <a:ext cx="6276109" cy="5691187"/>
          </a:xfrm>
          <a:prstGeom prst="rect">
            <a:avLst/>
          </a:prstGeom>
        </p:spPr>
      </p:pic>
      <p:sp>
        <p:nvSpPr>
          <p:cNvPr id="12" name="직사각형 11"/>
          <p:cNvSpPr/>
          <p:nvPr/>
        </p:nvSpPr>
        <p:spPr>
          <a:xfrm>
            <a:off x="133351" y="1814199"/>
            <a:ext cx="5762624" cy="459612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직사각형 12"/>
          <p:cNvSpPr/>
          <p:nvPr/>
        </p:nvSpPr>
        <p:spPr>
          <a:xfrm>
            <a:off x="1327160" y="1407500"/>
            <a:ext cx="1183128" cy="25290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6176808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6185285" y="1105594"/>
            <a:ext cx="2883899" cy="4979324"/>
          </a:xfrm>
          <a:prstGeom prst="rect">
            <a:avLst/>
          </a:prstGeom>
          <a:noFill/>
          <a:ln>
            <a:solidFill>
              <a:srgbClr val="44546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/>
              <a:t>1</a:t>
            </a:r>
            <a:endParaRPr lang="ko-KR" alt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168044" y="1205345"/>
            <a:ext cx="2918379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dirty="0">
                <a:latin typeface="+mn-ea"/>
              </a:rPr>
              <a:t>① </a:t>
            </a:r>
            <a:r>
              <a:rPr lang="ko-KR" altLang="en-US" sz="1400" dirty="0">
                <a:solidFill>
                  <a:schemeClr val="tx2">
                    <a:lumMod val="50000"/>
                  </a:schemeClr>
                </a:solidFill>
                <a:latin typeface="+mn-ea"/>
              </a:rPr>
              <a:t>빨간 박스 안의 내용을 </a:t>
            </a:r>
            <a:endParaRPr lang="en-US" altLang="ko-KR" sz="1400" dirty="0">
              <a:solidFill>
                <a:schemeClr val="tx2">
                  <a:lumMod val="50000"/>
                </a:schemeClr>
              </a:solidFill>
              <a:latin typeface="+mn-ea"/>
            </a:endParaRPr>
          </a:p>
          <a:p>
            <a:r>
              <a:rPr lang="ko-KR" altLang="en-US" sz="1400" dirty="0">
                <a:solidFill>
                  <a:schemeClr val="tx2">
                    <a:lumMod val="50000"/>
                  </a:schemeClr>
                </a:solidFill>
                <a:latin typeface="+mn-ea"/>
              </a:rPr>
              <a:t>클릭하면 링크를 통해 이동</a:t>
            </a:r>
            <a:endParaRPr lang="en-US" altLang="ko-KR" sz="1400" dirty="0">
              <a:solidFill>
                <a:schemeClr val="tx2">
                  <a:lumMod val="50000"/>
                </a:schemeClr>
              </a:solidFill>
              <a:latin typeface="+mn-ea"/>
            </a:endParaRPr>
          </a:p>
          <a:p>
            <a:endParaRPr lang="en-US" altLang="ko-KR" sz="1400" dirty="0">
              <a:solidFill>
                <a:schemeClr val="tx2">
                  <a:lumMod val="50000"/>
                </a:schemeClr>
              </a:solidFill>
              <a:latin typeface="+mn-ea"/>
            </a:endParaRPr>
          </a:p>
          <a:p>
            <a:r>
              <a:rPr lang="ko-KR" altLang="en-US" sz="1400" dirty="0">
                <a:latin typeface="+mn-ea"/>
              </a:rPr>
              <a:t>② </a:t>
            </a:r>
            <a:r>
              <a:rPr lang="ko-KR" altLang="en-US" sz="1400" dirty="0">
                <a:solidFill>
                  <a:schemeClr val="tx2">
                    <a:lumMod val="50000"/>
                  </a:schemeClr>
                </a:solidFill>
                <a:latin typeface="+mn-ea"/>
              </a:rPr>
              <a:t>공지사항 상단의 </a:t>
            </a:r>
            <a:r>
              <a:rPr lang="en-US" altLang="ko-KR" sz="1400" dirty="0">
                <a:solidFill>
                  <a:schemeClr val="tx2">
                    <a:lumMod val="50000"/>
                  </a:schemeClr>
                </a:solidFill>
                <a:latin typeface="+mn-ea"/>
              </a:rPr>
              <a:t>‘</a:t>
            </a:r>
            <a:r>
              <a:rPr lang="ko-KR" altLang="en-US" sz="1400" dirty="0">
                <a:solidFill>
                  <a:schemeClr val="tx2">
                    <a:lumMod val="50000"/>
                  </a:schemeClr>
                </a:solidFill>
                <a:latin typeface="+mn-ea"/>
              </a:rPr>
              <a:t>업무상 저작물 확인서 제출 관련 </a:t>
            </a:r>
            <a:r>
              <a:rPr lang="en-US" altLang="ko-KR" sz="1400" dirty="0">
                <a:solidFill>
                  <a:schemeClr val="tx2">
                    <a:lumMod val="50000"/>
                  </a:schemeClr>
                </a:solidFill>
                <a:latin typeface="+mn-ea"/>
              </a:rPr>
              <a:t>&lt;</a:t>
            </a:r>
            <a:r>
              <a:rPr lang="ko-KR" altLang="en-US" sz="1400" dirty="0">
                <a:solidFill>
                  <a:schemeClr val="tx2">
                    <a:lumMod val="50000"/>
                  </a:schemeClr>
                </a:solidFill>
                <a:latin typeface="+mn-ea"/>
              </a:rPr>
              <a:t>저작권 등록업무 </a:t>
            </a:r>
            <a:r>
              <a:rPr lang="ko-KR" altLang="en-US" sz="1400" dirty="0" err="1">
                <a:solidFill>
                  <a:schemeClr val="tx2">
                    <a:lumMod val="50000"/>
                  </a:schemeClr>
                </a:solidFill>
                <a:latin typeface="+mn-ea"/>
              </a:rPr>
              <a:t>처리규정</a:t>
            </a:r>
            <a:r>
              <a:rPr lang="en-US" altLang="ko-KR" sz="1400" dirty="0">
                <a:solidFill>
                  <a:schemeClr val="tx2">
                    <a:lumMod val="50000"/>
                  </a:schemeClr>
                </a:solidFill>
                <a:latin typeface="+mn-ea"/>
              </a:rPr>
              <a:t>&gt; </a:t>
            </a:r>
            <a:r>
              <a:rPr lang="ko-KR" altLang="en-US" sz="1400" dirty="0">
                <a:solidFill>
                  <a:schemeClr val="tx2">
                    <a:lumMod val="50000"/>
                  </a:schemeClr>
                </a:solidFill>
                <a:latin typeface="+mn-ea"/>
              </a:rPr>
              <a:t>개정 안내 클릭</a:t>
            </a:r>
            <a:endParaRPr lang="en-US" altLang="ko-KR" sz="1400" dirty="0">
              <a:solidFill>
                <a:schemeClr val="tx2">
                  <a:lumMod val="50000"/>
                </a:schemeClr>
              </a:solidFill>
              <a:latin typeface="+mn-ea"/>
            </a:endParaRPr>
          </a:p>
          <a:p>
            <a:endParaRPr lang="en-US" altLang="ko-KR" sz="1400" dirty="0">
              <a:solidFill>
                <a:schemeClr val="tx2">
                  <a:lumMod val="50000"/>
                </a:schemeClr>
              </a:solidFill>
              <a:latin typeface="+mn-ea"/>
            </a:endParaRPr>
          </a:p>
          <a:p>
            <a:endParaRPr lang="en-US" altLang="ko-KR" sz="1400" dirty="0">
              <a:solidFill>
                <a:schemeClr val="tx2">
                  <a:lumMod val="50000"/>
                </a:schemeClr>
              </a:solidFill>
              <a:latin typeface="+mn-ea"/>
            </a:endParaRPr>
          </a:p>
          <a:p>
            <a:endParaRPr lang="en-US" altLang="ko-KR" sz="1400" dirty="0">
              <a:solidFill>
                <a:schemeClr val="tx2">
                  <a:lumMod val="50000"/>
                </a:schemeClr>
              </a:solidFill>
              <a:latin typeface="+mn-ea"/>
            </a:endParaRPr>
          </a:p>
          <a:p>
            <a:endParaRPr lang="en-US" altLang="ko-KR" sz="1200" dirty="0">
              <a:solidFill>
                <a:schemeClr val="tx2">
                  <a:lumMod val="50000"/>
                </a:schemeClr>
              </a:solidFill>
              <a:latin typeface="+mn-ea"/>
            </a:endParaRPr>
          </a:p>
          <a:p>
            <a:pPr lvl="0"/>
            <a:r>
              <a:rPr lang="ko-KR" altLang="ko-KR" sz="1200" dirty="0">
                <a:solidFill>
                  <a:srgbClr val="FF0000"/>
                </a:solidFill>
                <a:latin typeface="맑은 고딕" panose="020B0503020000020004" pitchFamily="50" charset="-127"/>
              </a:rPr>
              <a:t>※ </a:t>
            </a:r>
            <a:r>
              <a:rPr lang="ko-KR" altLang="en-US" sz="1200" dirty="0">
                <a:solidFill>
                  <a:srgbClr val="FF0000"/>
                </a:solidFill>
                <a:latin typeface="맑은 고딕" panose="020B0503020000020004" pitchFamily="50" charset="-127"/>
              </a:rPr>
              <a:t>확인을 누르는 등 여러 이유로 공지사항으로 바로 이동하지 못했을 경우 </a:t>
            </a:r>
            <a:endParaRPr lang="en-US" altLang="ko-KR" sz="1200" dirty="0">
              <a:solidFill>
                <a:srgbClr val="FF0000"/>
              </a:solidFill>
              <a:latin typeface="맑은 고딕" panose="020B0503020000020004" pitchFamily="50" charset="-127"/>
            </a:endParaRPr>
          </a:p>
          <a:p>
            <a:pPr lvl="0"/>
            <a:r>
              <a:rPr lang="en-US" altLang="ko-KR" sz="1200" dirty="0">
                <a:solidFill>
                  <a:srgbClr val="FF0000"/>
                </a:solidFill>
                <a:latin typeface="맑은 고딕" panose="020B0503020000020004" pitchFamily="50" charset="-127"/>
              </a:rPr>
              <a:t>“</a:t>
            </a:r>
            <a:r>
              <a:rPr lang="ko-KR" altLang="en-US" sz="1200" dirty="0">
                <a:solidFill>
                  <a:srgbClr val="FF0000"/>
                </a:solidFill>
                <a:latin typeface="맑은 고딕" panose="020B0503020000020004" pitchFamily="50" charset="-127"/>
              </a:rPr>
              <a:t>메인 화면 </a:t>
            </a:r>
            <a:r>
              <a:rPr lang="en-US" altLang="ko-KR" sz="1200" dirty="0">
                <a:solidFill>
                  <a:srgbClr val="FF0000"/>
                </a:solidFill>
                <a:latin typeface="맑은 고딕" panose="020B0503020000020004" pitchFamily="50" charset="-127"/>
              </a:rPr>
              <a:t>– </a:t>
            </a:r>
            <a:r>
              <a:rPr lang="ko-KR" altLang="en-US" sz="1200" dirty="0">
                <a:solidFill>
                  <a:srgbClr val="FF0000"/>
                </a:solidFill>
                <a:latin typeface="맑은 고딕" panose="020B0503020000020004" pitchFamily="50" charset="-127"/>
              </a:rPr>
              <a:t>고객센터 </a:t>
            </a:r>
            <a:r>
              <a:rPr lang="en-US" altLang="ko-KR" sz="1200" dirty="0">
                <a:solidFill>
                  <a:srgbClr val="FF0000"/>
                </a:solidFill>
                <a:latin typeface="맑은 고딕" panose="020B0503020000020004" pitchFamily="50" charset="-127"/>
              </a:rPr>
              <a:t>– </a:t>
            </a:r>
            <a:r>
              <a:rPr lang="ko-KR" altLang="en-US" sz="1200" dirty="0">
                <a:solidFill>
                  <a:srgbClr val="FF0000"/>
                </a:solidFill>
                <a:latin typeface="맑은 고딕" panose="020B0503020000020004" pitchFamily="50" charset="-127"/>
              </a:rPr>
              <a:t>공지사항</a:t>
            </a:r>
            <a:r>
              <a:rPr lang="en-US" altLang="ko-KR" sz="1200" dirty="0">
                <a:solidFill>
                  <a:srgbClr val="FF0000"/>
                </a:solidFill>
                <a:latin typeface="맑은 고딕" panose="020B0503020000020004" pitchFamily="50" charset="-127"/>
              </a:rPr>
              <a:t>“ </a:t>
            </a:r>
          </a:p>
          <a:p>
            <a:pPr lvl="0"/>
            <a:r>
              <a:rPr lang="ko-KR" altLang="en-US" sz="1200" dirty="0">
                <a:solidFill>
                  <a:srgbClr val="FF0000"/>
                </a:solidFill>
                <a:latin typeface="맑은 고딕" panose="020B0503020000020004" pitchFamily="50" charset="-127"/>
              </a:rPr>
              <a:t>경로로 이동</a:t>
            </a:r>
            <a:endParaRPr lang="en-US" altLang="ko-KR" sz="1400" dirty="0">
              <a:solidFill>
                <a:schemeClr val="tx2">
                  <a:lumMod val="50000"/>
                </a:schemeClr>
              </a:solidFill>
              <a:latin typeface="+mn-ea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382386"/>
            <a:ext cx="47275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>
                <a:solidFill>
                  <a:schemeClr val="tx2">
                    <a:lumMod val="50000"/>
                  </a:schemeClr>
                </a:solidFill>
                <a:latin typeface="+mj-ea"/>
                <a:ea typeface="+mj-ea"/>
              </a:rPr>
              <a:t>2-4. </a:t>
            </a:r>
            <a:r>
              <a:rPr lang="ko-KR" altLang="en-US" b="1" dirty="0">
                <a:solidFill>
                  <a:schemeClr val="tx2">
                    <a:lumMod val="50000"/>
                  </a:schemeClr>
                </a:solidFill>
                <a:latin typeface="+mj-ea"/>
                <a:ea typeface="+mj-ea"/>
              </a:rPr>
              <a:t>등록 진행 </a:t>
            </a:r>
            <a:r>
              <a:rPr lang="en-US" altLang="ko-KR" b="1" dirty="0">
                <a:solidFill>
                  <a:schemeClr val="tx2">
                    <a:lumMod val="50000"/>
                  </a:schemeClr>
                </a:solidFill>
                <a:latin typeface="+mj-ea"/>
                <a:ea typeface="+mj-ea"/>
              </a:rPr>
              <a:t>[</a:t>
            </a:r>
            <a:r>
              <a:rPr lang="ko-KR" altLang="en-US" b="1" dirty="0">
                <a:solidFill>
                  <a:schemeClr val="tx2">
                    <a:lumMod val="50000"/>
                  </a:schemeClr>
                </a:solidFill>
                <a:latin typeface="+mj-ea"/>
                <a:ea typeface="+mj-ea"/>
              </a:rPr>
              <a:t>업무상 저작물 확인서 작성</a:t>
            </a:r>
            <a:r>
              <a:rPr lang="en-US" altLang="ko-KR" b="1" dirty="0">
                <a:solidFill>
                  <a:schemeClr val="tx2">
                    <a:lumMod val="50000"/>
                  </a:schemeClr>
                </a:solidFill>
                <a:latin typeface="+mj-ea"/>
                <a:ea typeface="+mj-ea"/>
              </a:rPr>
              <a:t>]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8861320" y="0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100" dirty="0"/>
              <a:t>24</a:t>
            </a:r>
            <a:endParaRPr lang="ko-KR" altLang="en-US" sz="1100" dirty="0"/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 rotWithShape="1">
          <a:blip r:embed="rId2"/>
          <a:srcRect l="3313" t="12500" r="3317" b="14205"/>
          <a:stretch/>
        </p:blipFill>
        <p:spPr>
          <a:xfrm>
            <a:off x="176557" y="1105594"/>
            <a:ext cx="5900664" cy="2980631"/>
          </a:xfrm>
          <a:prstGeom prst="rect">
            <a:avLst/>
          </a:prstGeom>
        </p:spPr>
      </p:pic>
      <p:sp>
        <p:nvSpPr>
          <p:cNvPr id="11" name="직사각형 10"/>
          <p:cNvSpPr/>
          <p:nvPr/>
        </p:nvSpPr>
        <p:spPr>
          <a:xfrm>
            <a:off x="457200" y="1915219"/>
            <a:ext cx="5372100" cy="131445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 rotWithShape="1">
          <a:blip r:embed="rId3"/>
          <a:srcRect t="21570"/>
          <a:stretch/>
        </p:blipFill>
        <p:spPr>
          <a:xfrm>
            <a:off x="185304" y="4086225"/>
            <a:ext cx="5982741" cy="2283336"/>
          </a:xfrm>
          <a:prstGeom prst="rect">
            <a:avLst/>
          </a:prstGeom>
        </p:spPr>
      </p:pic>
      <p:sp>
        <p:nvSpPr>
          <p:cNvPr id="17" name="직사각형 16"/>
          <p:cNvSpPr/>
          <p:nvPr/>
        </p:nvSpPr>
        <p:spPr>
          <a:xfrm>
            <a:off x="253567" y="5105400"/>
            <a:ext cx="5861754" cy="39052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1219289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6185285" y="1105594"/>
            <a:ext cx="2883899" cy="4979324"/>
          </a:xfrm>
          <a:prstGeom prst="rect">
            <a:avLst/>
          </a:prstGeom>
          <a:noFill/>
          <a:ln>
            <a:solidFill>
              <a:srgbClr val="44546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/>
              <a:t>1</a:t>
            </a:r>
            <a:endParaRPr lang="ko-KR" alt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168044" y="1205345"/>
            <a:ext cx="291837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dirty="0">
                <a:latin typeface="+mn-ea"/>
              </a:rPr>
              <a:t>① </a:t>
            </a:r>
            <a:r>
              <a:rPr lang="ko-KR" altLang="en-US" sz="1400" dirty="0">
                <a:solidFill>
                  <a:schemeClr val="tx2">
                    <a:lumMod val="50000"/>
                  </a:schemeClr>
                </a:solidFill>
                <a:latin typeface="+mn-ea"/>
              </a:rPr>
              <a:t>첨부파일을 눌러</a:t>
            </a:r>
            <a:endParaRPr lang="en-US" altLang="ko-KR" sz="1400" dirty="0">
              <a:solidFill>
                <a:schemeClr val="tx2">
                  <a:lumMod val="50000"/>
                </a:schemeClr>
              </a:solidFill>
              <a:latin typeface="+mn-ea"/>
            </a:endParaRPr>
          </a:p>
          <a:p>
            <a:r>
              <a:rPr lang="en-US" altLang="ko-KR" sz="1400" dirty="0">
                <a:solidFill>
                  <a:schemeClr val="tx2">
                    <a:lumMod val="50000"/>
                  </a:schemeClr>
                </a:solidFill>
                <a:latin typeface="+mn-ea"/>
              </a:rPr>
              <a:t>‘</a:t>
            </a:r>
            <a:r>
              <a:rPr lang="ko-KR" altLang="en-US" sz="1400" dirty="0">
                <a:solidFill>
                  <a:schemeClr val="tx2">
                    <a:lumMod val="50000"/>
                  </a:schemeClr>
                </a:solidFill>
                <a:latin typeface="+mn-ea"/>
              </a:rPr>
              <a:t>업무상 저작물 확인서</a:t>
            </a:r>
            <a:r>
              <a:rPr lang="en-US" altLang="ko-KR" sz="1400" dirty="0">
                <a:solidFill>
                  <a:schemeClr val="tx2">
                    <a:lumMod val="50000"/>
                  </a:schemeClr>
                </a:solidFill>
                <a:latin typeface="+mn-ea"/>
              </a:rPr>
              <a:t>‘ </a:t>
            </a:r>
            <a:r>
              <a:rPr lang="ko-KR" altLang="en-US" sz="1400" dirty="0">
                <a:solidFill>
                  <a:schemeClr val="tx2">
                    <a:lumMod val="50000"/>
                  </a:schemeClr>
                </a:solidFill>
                <a:latin typeface="+mn-ea"/>
              </a:rPr>
              <a:t>다운로드</a:t>
            </a:r>
            <a:endParaRPr lang="en-US" altLang="ko-KR" sz="1400" dirty="0">
              <a:solidFill>
                <a:schemeClr val="tx2">
                  <a:lumMod val="50000"/>
                </a:schemeClr>
              </a:solidFill>
              <a:latin typeface="+mn-ea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382386"/>
            <a:ext cx="47275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>
                <a:solidFill>
                  <a:schemeClr val="tx2">
                    <a:lumMod val="50000"/>
                  </a:schemeClr>
                </a:solidFill>
                <a:latin typeface="+mj-ea"/>
                <a:ea typeface="+mj-ea"/>
              </a:rPr>
              <a:t>2-5. </a:t>
            </a:r>
            <a:r>
              <a:rPr lang="ko-KR" altLang="en-US" b="1" dirty="0">
                <a:solidFill>
                  <a:schemeClr val="tx2">
                    <a:lumMod val="50000"/>
                  </a:schemeClr>
                </a:solidFill>
                <a:latin typeface="+mj-ea"/>
                <a:ea typeface="+mj-ea"/>
              </a:rPr>
              <a:t>등록 진행 </a:t>
            </a:r>
            <a:r>
              <a:rPr lang="en-US" altLang="ko-KR" b="1" dirty="0">
                <a:solidFill>
                  <a:schemeClr val="tx2">
                    <a:lumMod val="50000"/>
                  </a:schemeClr>
                </a:solidFill>
                <a:latin typeface="+mj-ea"/>
                <a:ea typeface="+mj-ea"/>
              </a:rPr>
              <a:t>[</a:t>
            </a:r>
            <a:r>
              <a:rPr lang="ko-KR" altLang="en-US" b="1" dirty="0">
                <a:solidFill>
                  <a:schemeClr val="tx2">
                    <a:lumMod val="50000"/>
                  </a:schemeClr>
                </a:solidFill>
                <a:latin typeface="+mj-ea"/>
                <a:ea typeface="+mj-ea"/>
              </a:rPr>
              <a:t>업무상 저작물 확인서 작성</a:t>
            </a:r>
            <a:r>
              <a:rPr lang="en-US" altLang="ko-KR" b="1" dirty="0">
                <a:solidFill>
                  <a:schemeClr val="tx2">
                    <a:lumMod val="50000"/>
                  </a:schemeClr>
                </a:solidFill>
                <a:latin typeface="+mj-ea"/>
                <a:ea typeface="+mj-ea"/>
              </a:rPr>
              <a:t>]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8861320" y="0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100" dirty="0"/>
              <a:t>25</a:t>
            </a:r>
            <a:endParaRPr lang="ko-KR" altLang="en-US" sz="1100" dirty="0"/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625" y="1571625"/>
            <a:ext cx="5414088" cy="3143250"/>
          </a:xfrm>
          <a:prstGeom prst="rect">
            <a:avLst/>
          </a:prstGeom>
        </p:spPr>
      </p:pic>
      <p:sp>
        <p:nvSpPr>
          <p:cNvPr id="12" name="직사각형 11"/>
          <p:cNvSpPr/>
          <p:nvPr/>
        </p:nvSpPr>
        <p:spPr>
          <a:xfrm>
            <a:off x="1924049" y="3981450"/>
            <a:ext cx="619125" cy="20712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7315033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6185285" y="1105594"/>
            <a:ext cx="2883899" cy="4979324"/>
          </a:xfrm>
          <a:prstGeom prst="rect">
            <a:avLst/>
          </a:prstGeom>
          <a:noFill/>
          <a:ln>
            <a:solidFill>
              <a:srgbClr val="44546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/>
              <a:t>1</a:t>
            </a:r>
            <a:endParaRPr lang="ko-KR" alt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168044" y="1205345"/>
            <a:ext cx="2918379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dirty="0">
                <a:latin typeface="+mn-ea"/>
              </a:rPr>
              <a:t>① 제호</a:t>
            </a:r>
            <a:r>
              <a:rPr lang="en-US" altLang="ko-KR" sz="1400" dirty="0">
                <a:latin typeface="+mn-ea"/>
              </a:rPr>
              <a:t>, </a:t>
            </a:r>
            <a:r>
              <a:rPr lang="ko-KR" altLang="en-US" sz="1400" dirty="0">
                <a:latin typeface="+mn-ea"/>
              </a:rPr>
              <a:t>종류</a:t>
            </a:r>
            <a:r>
              <a:rPr lang="en-US" altLang="ko-KR" sz="1400" dirty="0">
                <a:latin typeface="+mn-ea"/>
              </a:rPr>
              <a:t>, </a:t>
            </a:r>
            <a:r>
              <a:rPr lang="ko-KR" altLang="en-US" sz="1400" dirty="0">
                <a:latin typeface="+mn-ea"/>
              </a:rPr>
              <a:t>저작자 등의 정보를 기입</a:t>
            </a:r>
            <a:endParaRPr lang="en-US" altLang="ko-KR" sz="1400" dirty="0">
              <a:latin typeface="+mn-ea"/>
            </a:endParaRPr>
          </a:p>
          <a:p>
            <a:endParaRPr lang="en-US" altLang="ko-KR" sz="1400" dirty="0">
              <a:latin typeface="+mn-ea"/>
            </a:endParaRPr>
          </a:p>
          <a:p>
            <a:endParaRPr lang="en-US" altLang="ko-KR" sz="1400" dirty="0">
              <a:latin typeface="+mn-ea"/>
            </a:endParaRPr>
          </a:p>
          <a:p>
            <a:r>
              <a:rPr lang="ko-KR" altLang="en-US" sz="1400" dirty="0">
                <a:latin typeface="+mn-ea"/>
              </a:rPr>
              <a:t>② </a:t>
            </a:r>
            <a:r>
              <a:rPr lang="ko-KR" altLang="en-US" sz="1400" dirty="0">
                <a:solidFill>
                  <a:schemeClr val="tx2">
                    <a:lumMod val="50000"/>
                  </a:schemeClr>
                </a:solidFill>
                <a:latin typeface="+mn-ea"/>
              </a:rPr>
              <a:t>저작자</a:t>
            </a:r>
            <a:r>
              <a:rPr lang="en-US" altLang="ko-KR" sz="1400" dirty="0">
                <a:solidFill>
                  <a:schemeClr val="tx2">
                    <a:lumMod val="50000"/>
                  </a:schemeClr>
                </a:solidFill>
                <a:latin typeface="+mn-ea"/>
              </a:rPr>
              <a:t>(</a:t>
            </a:r>
            <a:r>
              <a:rPr lang="ko-KR" altLang="en-US" sz="1400" dirty="0">
                <a:solidFill>
                  <a:schemeClr val="tx2">
                    <a:lumMod val="50000"/>
                  </a:schemeClr>
                </a:solidFill>
                <a:latin typeface="+mn-ea"/>
              </a:rPr>
              <a:t>저작물을 창작한 자</a:t>
            </a:r>
            <a:r>
              <a:rPr lang="en-US" altLang="ko-KR" sz="1400" dirty="0">
                <a:solidFill>
                  <a:schemeClr val="tx2">
                    <a:lumMod val="50000"/>
                  </a:schemeClr>
                </a:solidFill>
                <a:latin typeface="+mn-ea"/>
              </a:rPr>
              <a:t>) </a:t>
            </a:r>
            <a:r>
              <a:rPr lang="ko-KR" altLang="en-US" sz="1400" dirty="0">
                <a:solidFill>
                  <a:schemeClr val="tx2">
                    <a:lumMod val="50000"/>
                  </a:schemeClr>
                </a:solidFill>
                <a:latin typeface="+mn-ea"/>
              </a:rPr>
              <a:t>전원의 이름을 </a:t>
            </a:r>
            <a:r>
              <a:rPr lang="en-US" altLang="ko-KR" sz="1400" dirty="0">
                <a:solidFill>
                  <a:schemeClr val="tx2">
                    <a:lumMod val="50000"/>
                  </a:schemeClr>
                </a:solidFill>
                <a:latin typeface="+mn-ea"/>
              </a:rPr>
              <a:t>‘</a:t>
            </a:r>
            <a:r>
              <a:rPr lang="ko-KR" altLang="en-US" sz="1400" dirty="0" err="1">
                <a:solidFill>
                  <a:schemeClr val="tx2">
                    <a:lumMod val="50000"/>
                  </a:schemeClr>
                </a:solidFill>
                <a:latin typeface="+mn-ea"/>
              </a:rPr>
              <a:t>확인자</a:t>
            </a:r>
            <a:r>
              <a:rPr lang="en-US" altLang="ko-KR" sz="1400" dirty="0">
                <a:solidFill>
                  <a:schemeClr val="tx2">
                    <a:lumMod val="50000"/>
                  </a:schemeClr>
                </a:solidFill>
                <a:latin typeface="+mn-ea"/>
              </a:rPr>
              <a:t>‘ </a:t>
            </a:r>
            <a:r>
              <a:rPr lang="ko-KR" altLang="en-US" sz="1400" dirty="0">
                <a:solidFill>
                  <a:schemeClr val="tx2">
                    <a:lumMod val="50000"/>
                  </a:schemeClr>
                </a:solidFill>
                <a:latin typeface="+mn-ea"/>
              </a:rPr>
              <a:t>란에 기재 후 서명 혹은 날인 진행</a:t>
            </a:r>
            <a:endParaRPr lang="en-US" altLang="ko-KR" sz="1400" dirty="0">
              <a:solidFill>
                <a:schemeClr val="tx2">
                  <a:lumMod val="50000"/>
                </a:schemeClr>
              </a:solidFill>
              <a:latin typeface="+mn-ea"/>
            </a:endParaRPr>
          </a:p>
          <a:p>
            <a:endParaRPr lang="en-US" altLang="ko-KR" sz="1400" dirty="0">
              <a:solidFill>
                <a:schemeClr val="tx2">
                  <a:lumMod val="50000"/>
                </a:schemeClr>
              </a:solidFill>
              <a:latin typeface="+mn-ea"/>
            </a:endParaRPr>
          </a:p>
          <a:p>
            <a:endParaRPr lang="en-US" altLang="ko-KR" sz="1400" dirty="0">
              <a:solidFill>
                <a:schemeClr val="tx2">
                  <a:lumMod val="50000"/>
                </a:schemeClr>
              </a:solidFill>
              <a:latin typeface="+mn-ea"/>
            </a:endParaRPr>
          </a:p>
          <a:p>
            <a:endParaRPr lang="en-US" altLang="ko-KR" sz="1400" dirty="0">
              <a:solidFill>
                <a:schemeClr val="tx2">
                  <a:lumMod val="50000"/>
                </a:schemeClr>
              </a:solidFill>
              <a:latin typeface="+mn-ea"/>
            </a:endParaRPr>
          </a:p>
          <a:p>
            <a:endParaRPr lang="en-US" altLang="ko-KR" sz="1200" dirty="0">
              <a:solidFill>
                <a:schemeClr val="tx2">
                  <a:lumMod val="50000"/>
                </a:schemeClr>
              </a:solidFill>
              <a:latin typeface="+mn-ea"/>
            </a:endParaRPr>
          </a:p>
          <a:p>
            <a:pPr lvl="0"/>
            <a:r>
              <a:rPr lang="ko-KR" altLang="ko-KR" sz="1200" dirty="0">
                <a:solidFill>
                  <a:srgbClr val="FF0000"/>
                </a:solidFill>
                <a:latin typeface="맑은 고딕" panose="020B0503020000020004" pitchFamily="50" charset="-127"/>
              </a:rPr>
              <a:t>※ </a:t>
            </a:r>
            <a:r>
              <a:rPr lang="ko-KR" altLang="en-US" sz="1200" dirty="0">
                <a:solidFill>
                  <a:srgbClr val="FF0000"/>
                </a:solidFill>
                <a:latin typeface="맑은 고딕" panose="020B0503020000020004" pitchFamily="50" charset="-127"/>
              </a:rPr>
              <a:t>확인을 누르는 등 여러 이유로 공지사항으로 바로 이동하지 못했을 경우 </a:t>
            </a:r>
            <a:endParaRPr lang="en-US" altLang="ko-KR" sz="1200" dirty="0">
              <a:solidFill>
                <a:srgbClr val="FF0000"/>
              </a:solidFill>
              <a:latin typeface="맑은 고딕" panose="020B0503020000020004" pitchFamily="50" charset="-127"/>
            </a:endParaRPr>
          </a:p>
          <a:p>
            <a:pPr lvl="0"/>
            <a:r>
              <a:rPr lang="en-US" altLang="ko-KR" sz="1200" dirty="0">
                <a:solidFill>
                  <a:srgbClr val="FF0000"/>
                </a:solidFill>
                <a:latin typeface="맑은 고딕" panose="020B0503020000020004" pitchFamily="50" charset="-127"/>
              </a:rPr>
              <a:t>“</a:t>
            </a:r>
            <a:r>
              <a:rPr lang="ko-KR" altLang="en-US" sz="1200" dirty="0">
                <a:solidFill>
                  <a:srgbClr val="FF0000"/>
                </a:solidFill>
                <a:latin typeface="맑은 고딕" panose="020B0503020000020004" pitchFamily="50" charset="-127"/>
              </a:rPr>
              <a:t>메인 화면 </a:t>
            </a:r>
            <a:r>
              <a:rPr lang="en-US" altLang="ko-KR" sz="1200" dirty="0">
                <a:solidFill>
                  <a:srgbClr val="FF0000"/>
                </a:solidFill>
                <a:latin typeface="맑은 고딕" panose="020B0503020000020004" pitchFamily="50" charset="-127"/>
              </a:rPr>
              <a:t>– </a:t>
            </a:r>
            <a:r>
              <a:rPr lang="ko-KR" altLang="en-US" sz="1200" dirty="0">
                <a:solidFill>
                  <a:srgbClr val="FF0000"/>
                </a:solidFill>
                <a:latin typeface="맑은 고딕" panose="020B0503020000020004" pitchFamily="50" charset="-127"/>
              </a:rPr>
              <a:t>고객센터 </a:t>
            </a:r>
            <a:r>
              <a:rPr lang="en-US" altLang="ko-KR" sz="1200" dirty="0">
                <a:solidFill>
                  <a:srgbClr val="FF0000"/>
                </a:solidFill>
                <a:latin typeface="맑은 고딕" panose="020B0503020000020004" pitchFamily="50" charset="-127"/>
              </a:rPr>
              <a:t>– </a:t>
            </a:r>
            <a:r>
              <a:rPr lang="ko-KR" altLang="en-US" sz="1200" dirty="0">
                <a:solidFill>
                  <a:srgbClr val="FF0000"/>
                </a:solidFill>
                <a:latin typeface="맑은 고딕" panose="020B0503020000020004" pitchFamily="50" charset="-127"/>
              </a:rPr>
              <a:t>공지사항</a:t>
            </a:r>
            <a:r>
              <a:rPr lang="en-US" altLang="ko-KR" sz="1200" dirty="0">
                <a:solidFill>
                  <a:srgbClr val="FF0000"/>
                </a:solidFill>
                <a:latin typeface="맑은 고딕" panose="020B0503020000020004" pitchFamily="50" charset="-127"/>
              </a:rPr>
              <a:t>“ </a:t>
            </a:r>
          </a:p>
          <a:p>
            <a:pPr lvl="0"/>
            <a:r>
              <a:rPr lang="ko-KR" altLang="en-US" sz="1200" dirty="0">
                <a:solidFill>
                  <a:srgbClr val="FF0000"/>
                </a:solidFill>
                <a:latin typeface="맑은 고딕" panose="020B0503020000020004" pitchFamily="50" charset="-127"/>
              </a:rPr>
              <a:t>경로로 이동</a:t>
            </a:r>
            <a:endParaRPr lang="en-US" altLang="ko-KR" sz="1400" dirty="0">
              <a:solidFill>
                <a:schemeClr val="tx2">
                  <a:lumMod val="50000"/>
                </a:schemeClr>
              </a:solidFill>
              <a:latin typeface="+mn-ea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382386"/>
            <a:ext cx="47275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>
                <a:solidFill>
                  <a:schemeClr val="tx2">
                    <a:lumMod val="50000"/>
                  </a:schemeClr>
                </a:solidFill>
                <a:latin typeface="+mj-ea"/>
                <a:ea typeface="+mj-ea"/>
              </a:rPr>
              <a:t>2-6. </a:t>
            </a:r>
            <a:r>
              <a:rPr lang="ko-KR" altLang="en-US" b="1" dirty="0">
                <a:solidFill>
                  <a:schemeClr val="tx2">
                    <a:lumMod val="50000"/>
                  </a:schemeClr>
                </a:solidFill>
                <a:latin typeface="+mj-ea"/>
                <a:ea typeface="+mj-ea"/>
              </a:rPr>
              <a:t>등록 진행 </a:t>
            </a:r>
            <a:r>
              <a:rPr lang="en-US" altLang="ko-KR" b="1" dirty="0">
                <a:solidFill>
                  <a:schemeClr val="tx2">
                    <a:lumMod val="50000"/>
                  </a:schemeClr>
                </a:solidFill>
                <a:latin typeface="+mj-ea"/>
                <a:ea typeface="+mj-ea"/>
              </a:rPr>
              <a:t>[</a:t>
            </a:r>
            <a:r>
              <a:rPr lang="ko-KR" altLang="en-US" b="1" dirty="0">
                <a:solidFill>
                  <a:schemeClr val="tx2">
                    <a:lumMod val="50000"/>
                  </a:schemeClr>
                </a:solidFill>
                <a:latin typeface="+mj-ea"/>
                <a:ea typeface="+mj-ea"/>
              </a:rPr>
              <a:t>업무상 저작물 확인서 작성</a:t>
            </a:r>
            <a:r>
              <a:rPr lang="en-US" altLang="ko-KR" b="1" dirty="0">
                <a:solidFill>
                  <a:schemeClr val="tx2">
                    <a:lumMod val="50000"/>
                  </a:schemeClr>
                </a:solidFill>
                <a:latin typeface="+mj-ea"/>
                <a:ea typeface="+mj-ea"/>
              </a:rPr>
              <a:t>]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8861320" y="0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100" dirty="0"/>
              <a:t>26</a:t>
            </a:r>
            <a:endParaRPr lang="ko-KR" altLang="en-US" sz="1100" dirty="0"/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56" t="7084" r="8159" b="5694"/>
          <a:stretch/>
        </p:blipFill>
        <p:spPr>
          <a:xfrm>
            <a:off x="1114425" y="751718"/>
            <a:ext cx="4048125" cy="5981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631539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6185285" y="1105594"/>
            <a:ext cx="2883899" cy="4979324"/>
          </a:xfrm>
          <a:prstGeom prst="rect">
            <a:avLst/>
          </a:prstGeom>
          <a:noFill/>
          <a:ln>
            <a:solidFill>
              <a:srgbClr val="44546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/>
              <a:t>1</a:t>
            </a:r>
            <a:endParaRPr lang="ko-KR" alt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276109" y="1205345"/>
            <a:ext cx="268501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dirty="0">
                <a:latin typeface="+mn-ea"/>
              </a:rPr>
              <a:t>① </a:t>
            </a:r>
            <a:r>
              <a:rPr lang="ko-KR" altLang="en-US" sz="1400" dirty="0">
                <a:solidFill>
                  <a:schemeClr val="tx2">
                    <a:lumMod val="50000"/>
                  </a:schemeClr>
                </a:solidFill>
                <a:latin typeface="+mn-ea"/>
              </a:rPr>
              <a:t>서울대 단독인 경우</a:t>
            </a:r>
            <a:r>
              <a:rPr lang="en-US" altLang="ko-KR" sz="1400" dirty="0">
                <a:solidFill>
                  <a:schemeClr val="tx2">
                    <a:lumMod val="50000"/>
                  </a:schemeClr>
                </a:solidFill>
                <a:latin typeface="+mn-ea"/>
              </a:rPr>
              <a:t>, </a:t>
            </a:r>
            <a:r>
              <a:rPr lang="ko-KR" altLang="en-US" sz="1400" dirty="0">
                <a:solidFill>
                  <a:schemeClr val="tx2">
                    <a:lumMod val="50000"/>
                  </a:schemeClr>
                </a:solidFill>
                <a:latin typeface="+mn-ea"/>
              </a:rPr>
              <a:t>저작자본인으로 선택</a:t>
            </a:r>
            <a:endParaRPr lang="en-US" altLang="ko-KR" sz="1400" dirty="0">
              <a:solidFill>
                <a:schemeClr val="tx2">
                  <a:lumMod val="50000"/>
                </a:schemeClr>
              </a:solidFill>
              <a:latin typeface="+mn-ea"/>
            </a:endParaRPr>
          </a:p>
          <a:p>
            <a:endParaRPr lang="en-US" altLang="ko-KR" sz="1400" dirty="0">
              <a:latin typeface="+mn-ea"/>
            </a:endParaRPr>
          </a:p>
          <a:p>
            <a:r>
              <a:rPr lang="ko-KR" altLang="en-US" sz="1400" dirty="0">
                <a:latin typeface="+mn-ea"/>
              </a:rPr>
              <a:t>② 다른 학교 또는 기업과 공동 권리인 경우</a:t>
            </a:r>
            <a:r>
              <a:rPr lang="en-US" altLang="ko-KR" sz="1400" dirty="0">
                <a:latin typeface="+mn-ea"/>
              </a:rPr>
              <a:t>, ‘</a:t>
            </a:r>
            <a:r>
              <a:rPr lang="ko-KR" altLang="en-US" sz="1400" dirty="0" err="1">
                <a:latin typeface="+mn-ea"/>
              </a:rPr>
              <a:t>공동저작자</a:t>
            </a:r>
            <a:r>
              <a:rPr lang="en-US" altLang="ko-KR" sz="1400" dirty="0">
                <a:latin typeface="+mn-ea"/>
              </a:rPr>
              <a:t>’ </a:t>
            </a:r>
            <a:r>
              <a:rPr lang="ko-KR" altLang="en-US" sz="1400" dirty="0">
                <a:latin typeface="+mn-ea"/>
              </a:rPr>
              <a:t>선택 후 정보 추가</a:t>
            </a:r>
            <a:endParaRPr lang="en-US" altLang="ko-KR" sz="1400" dirty="0">
              <a:latin typeface="+mn-ea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382386"/>
            <a:ext cx="55018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>
                <a:solidFill>
                  <a:schemeClr val="tx2">
                    <a:lumMod val="50000"/>
                  </a:schemeClr>
                </a:solidFill>
                <a:latin typeface="+mj-ea"/>
                <a:ea typeface="+mj-ea"/>
              </a:rPr>
              <a:t>2-7. </a:t>
            </a:r>
            <a:r>
              <a:rPr lang="ko-KR" altLang="en-US" b="1" dirty="0">
                <a:solidFill>
                  <a:schemeClr val="tx2">
                    <a:lumMod val="50000"/>
                  </a:schemeClr>
                </a:solidFill>
                <a:latin typeface="+mj-ea"/>
                <a:ea typeface="+mj-ea"/>
              </a:rPr>
              <a:t>등록 진행 </a:t>
            </a:r>
            <a:r>
              <a:rPr lang="en-US" altLang="ko-KR" b="1" dirty="0">
                <a:solidFill>
                  <a:schemeClr val="tx2">
                    <a:lumMod val="50000"/>
                  </a:schemeClr>
                </a:solidFill>
                <a:latin typeface="+mj-ea"/>
                <a:ea typeface="+mj-ea"/>
              </a:rPr>
              <a:t>[</a:t>
            </a:r>
            <a:r>
              <a:rPr lang="ko-KR" altLang="en-US" b="1" dirty="0">
                <a:solidFill>
                  <a:schemeClr val="tx2">
                    <a:lumMod val="50000"/>
                  </a:schemeClr>
                </a:solidFill>
                <a:latin typeface="+mj-ea"/>
                <a:ea typeface="+mj-ea"/>
              </a:rPr>
              <a:t>서울대학교 단독 또는 공동 저작자</a:t>
            </a:r>
            <a:r>
              <a:rPr lang="en-US" altLang="ko-KR" b="1" dirty="0">
                <a:solidFill>
                  <a:schemeClr val="tx2">
                    <a:lumMod val="50000"/>
                  </a:schemeClr>
                </a:solidFill>
                <a:latin typeface="+mj-ea"/>
                <a:ea typeface="+mj-ea"/>
              </a:rPr>
              <a:t>]</a:t>
            </a: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831" y="1463616"/>
            <a:ext cx="6077221" cy="1054147"/>
          </a:xfrm>
          <a:prstGeom prst="rect">
            <a:avLst/>
          </a:prstGeom>
        </p:spPr>
      </p:pic>
      <p:pic>
        <p:nvPicPr>
          <p:cNvPr id="3" name="그림 2"/>
          <p:cNvPicPr>
            <a:picLocks noChangeAspect="1"/>
          </p:cNvPicPr>
          <p:nvPr/>
        </p:nvPicPr>
        <p:blipFill rotWithShape="1">
          <a:blip r:embed="rId3"/>
          <a:srcRect b="47031"/>
          <a:stretch/>
        </p:blipFill>
        <p:spPr>
          <a:xfrm>
            <a:off x="55882" y="3695436"/>
            <a:ext cx="6058170" cy="1799591"/>
          </a:xfrm>
          <a:prstGeom prst="rect">
            <a:avLst/>
          </a:prstGeom>
        </p:spPr>
      </p:pic>
      <p:pic>
        <p:nvPicPr>
          <p:cNvPr id="10" name="그림 9"/>
          <p:cNvPicPr>
            <a:picLocks noChangeAspect="1"/>
          </p:cNvPicPr>
          <p:nvPr/>
        </p:nvPicPr>
        <p:blipFill rotWithShape="1">
          <a:blip r:embed="rId3"/>
          <a:srcRect t="88348"/>
          <a:stretch/>
        </p:blipFill>
        <p:spPr>
          <a:xfrm>
            <a:off x="36831" y="5584981"/>
            <a:ext cx="6058170" cy="395863"/>
          </a:xfrm>
          <a:prstGeom prst="rect">
            <a:avLst/>
          </a:prstGeom>
        </p:spPr>
      </p:pic>
      <p:sp>
        <p:nvSpPr>
          <p:cNvPr id="7" name="직사각형 6"/>
          <p:cNvSpPr/>
          <p:nvPr/>
        </p:nvSpPr>
        <p:spPr>
          <a:xfrm>
            <a:off x="4150090" y="1965553"/>
            <a:ext cx="831273" cy="43693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직사각형 10"/>
          <p:cNvSpPr/>
          <p:nvPr/>
        </p:nvSpPr>
        <p:spPr>
          <a:xfrm>
            <a:off x="5077564" y="4132423"/>
            <a:ext cx="831273" cy="43693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직사각형 11"/>
          <p:cNvSpPr/>
          <p:nvPr/>
        </p:nvSpPr>
        <p:spPr>
          <a:xfrm>
            <a:off x="4902759" y="5633868"/>
            <a:ext cx="669905" cy="34697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TextBox 12"/>
          <p:cNvSpPr txBox="1"/>
          <p:nvPr/>
        </p:nvSpPr>
        <p:spPr>
          <a:xfrm>
            <a:off x="0" y="1125062"/>
            <a:ext cx="26581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600" dirty="0">
                <a:solidFill>
                  <a:schemeClr val="tx2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▷ </a:t>
            </a:r>
            <a:r>
              <a:rPr lang="ko-KR" altLang="en-US" sz="1600" dirty="0">
                <a:solidFill>
                  <a:schemeClr val="tx2">
                    <a:lumMod val="50000"/>
                  </a:schemeClr>
                </a:solidFill>
                <a:latin typeface="+mj-ea"/>
                <a:ea typeface="+mj-ea"/>
              </a:rPr>
              <a:t>서울대학교 단독인 경우</a:t>
            </a:r>
            <a:endParaRPr lang="en-US" altLang="ko-KR" sz="1600" dirty="0">
              <a:solidFill>
                <a:schemeClr val="tx2">
                  <a:lumMod val="50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0" y="3266928"/>
            <a:ext cx="41777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600" dirty="0">
                <a:solidFill>
                  <a:schemeClr val="tx2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▷ </a:t>
            </a:r>
            <a:r>
              <a:rPr lang="ko-KR" altLang="en-US" sz="1600" dirty="0">
                <a:solidFill>
                  <a:schemeClr val="tx2">
                    <a:lumMod val="50000"/>
                  </a:schemeClr>
                </a:solidFill>
                <a:latin typeface="+mj-ea"/>
                <a:ea typeface="+mj-ea"/>
              </a:rPr>
              <a:t>다른 학교 또는 기업과 공동 권리인 경우</a:t>
            </a:r>
            <a:endParaRPr lang="en-US" altLang="ko-KR" sz="1600" dirty="0">
              <a:solidFill>
                <a:schemeClr val="tx2">
                  <a:lumMod val="50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861320" y="0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100" dirty="0"/>
              <a:t>27</a:t>
            </a:r>
            <a:endParaRPr lang="ko-KR" altLang="en-US" sz="1100" dirty="0"/>
          </a:p>
        </p:txBody>
      </p:sp>
    </p:spTree>
    <p:extLst>
      <p:ext uri="{BB962C8B-B14F-4D97-AF65-F5344CB8AC3E}">
        <p14:creationId xmlns:p14="http://schemas.microsoft.com/office/powerpoint/2010/main" val="30098610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188713"/>
            <a:ext cx="6230697" cy="2162175"/>
          </a:xfrm>
          <a:prstGeom prst="rect">
            <a:avLst/>
          </a:prstGeom>
        </p:spPr>
      </p:pic>
      <p:sp>
        <p:nvSpPr>
          <p:cNvPr id="4" name="직사각형 3"/>
          <p:cNvSpPr/>
          <p:nvPr/>
        </p:nvSpPr>
        <p:spPr>
          <a:xfrm>
            <a:off x="6185285" y="1105594"/>
            <a:ext cx="2883899" cy="4979324"/>
          </a:xfrm>
          <a:prstGeom prst="rect">
            <a:avLst/>
          </a:prstGeom>
          <a:noFill/>
          <a:ln>
            <a:solidFill>
              <a:srgbClr val="44546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/>
              <a:t>1</a:t>
            </a:r>
            <a:endParaRPr lang="ko-KR" alt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276109" y="1205345"/>
            <a:ext cx="268501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dirty="0">
                <a:latin typeface="+mn-ea"/>
              </a:rPr>
              <a:t>① 이전 화면에서 작성한 업무상 저작물 확인서 업로드</a:t>
            </a:r>
            <a:endParaRPr lang="en-US" altLang="ko-KR" sz="1400" dirty="0">
              <a:latin typeface="+mn-ea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382386"/>
            <a:ext cx="47275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>
                <a:solidFill>
                  <a:schemeClr val="tx2">
                    <a:lumMod val="50000"/>
                  </a:schemeClr>
                </a:solidFill>
                <a:latin typeface="+mj-ea"/>
                <a:ea typeface="+mj-ea"/>
              </a:rPr>
              <a:t>2-8. </a:t>
            </a:r>
            <a:r>
              <a:rPr lang="ko-KR" altLang="en-US" b="1" dirty="0">
                <a:solidFill>
                  <a:schemeClr val="tx2">
                    <a:lumMod val="50000"/>
                  </a:schemeClr>
                </a:solidFill>
                <a:latin typeface="+mj-ea"/>
                <a:ea typeface="+mj-ea"/>
              </a:rPr>
              <a:t>등록 진행 </a:t>
            </a:r>
            <a:r>
              <a:rPr lang="en-US" altLang="ko-KR" b="1" dirty="0">
                <a:solidFill>
                  <a:schemeClr val="tx2">
                    <a:lumMod val="50000"/>
                  </a:schemeClr>
                </a:solidFill>
                <a:latin typeface="+mj-ea"/>
                <a:ea typeface="+mj-ea"/>
              </a:rPr>
              <a:t>[</a:t>
            </a:r>
            <a:r>
              <a:rPr lang="ko-KR" altLang="en-US" b="1" dirty="0">
                <a:solidFill>
                  <a:schemeClr val="tx2">
                    <a:lumMod val="50000"/>
                  </a:schemeClr>
                </a:solidFill>
                <a:latin typeface="+mj-ea"/>
                <a:ea typeface="+mj-ea"/>
              </a:rPr>
              <a:t>업무상 저작물 확인서 제출</a:t>
            </a:r>
            <a:r>
              <a:rPr lang="en-US" altLang="ko-KR" b="1" dirty="0">
                <a:solidFill>
                  <a:schemeClr val="tx2">
                    <a:lumMod val="50000"/>
                  </a:schemeClr>
                </a:solidFill>
                <a:latin typeface="+mj-ea"/>
                <a:ea typeface="+mj-ea"/>
              </a:rPr>
              <a:t>]</a:t>
            </a:r>
          </a:p>
        </p:txBody>
      </p:sp>
      <p:sp>
        <p:nvSpPr>
          <p:cNvPr id="11" name="직사각형 10"/>
          <p:cNvSpPr/>
          <p:nvPr/>
        </p:nvSpPr>
        <p:spPr>
          <a:xfrm>
            <a:off x="4746626" y="3676650"/>
            <a:ext cx="425449" cy="25452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TextBox 15"/>
          <p:cNvSpPr txBox="1"/>
          <p:nvPr/>
        </p:nvSpPr>
        <p:spPr>
          <a:xfrm>
            <a:off x="8861320" y="0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100" dirty="0"/>
              <a:t>28</a:t>
            </a:r>
            <a:endParaRPr lang="ko-KR" altLang="en-US" sz="1100" dirty="0"/>
          </a:p>
        </p:txBody>
      </p:sp>
    </p:spTree>
    <p:extLst>
      <p:ext uri="{BB962C8B-B14F-4D97-AF65-F5344CB8AC3E}">
        <p14:creationId xmlns:p14="http://schemas.microsoft.com/office/powerpoint/2010/main" val="39767653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/>
          <p:cNvSpPr/>
          <p:nvPr/>
        </p:nvSpPr>
        <p:spPr>
          <a:xfrm>
            <a:off x="0" y="2527999"/>
            <a:ext cx="6768000" cy="45719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1317" y="2004779"/>
            <a:ext cx="553549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800" b="1" dirty="0">
                <a:solidFill>
                  <a:schemeClr val="tx2">
                    <a:lumMod val="50000"/>
                  </a:schemeClr>
                </a:solidFill>
                <a:latin typeface="+mj-ea"/>
                <a:ea typeface="+mj-ea"/>
              </a:rPr>
              <a:t>1. </a:t>
            </a:r>
            <a:r>
              <a:rPr lang="ko-KR" altLang="en-US" sz="2800" b="1" dirty="0">
                <a:solidFill>
                  <a:schemeClr val="tx2">
                    <a:lumMod val="50000"/>
                  </a:schemeClr>
                </a:solidFill>
                <a:latin typeface="+mj-ea"/>
                <a:ea typeface="+mj-ea"/>
              </a:rPr>
              <a:t>한국저작권위원회 저작권 등록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669536" y="2621343"/>
            <a:ext cx="466185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400" b="1" dirty="0">
                <a:solidFill>
                  <a:schemeClr val="tx2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가</a:t>
            </a:r>
            <a:r>
              <a:rPr lang="en-US" altLang="ko-KR" sz="2400" b="1" dirty="0">
                <a:solidFill>
                  <a:schemeClr val="tx2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. </a:t>
            </a:r>
            <a:r>
              <a:rPr lang="ko-KR" altLang="en-US" sz="2400" b="1" dirty="0">
                <a:solidFill>
                  <a:schemeClr val="tx2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연구과제성과물인 경우</a:t>
            </a:r>
            <a:endParaRPr lang="en-US" altLang="ko-KR" sz="2400" b="1" dirty="0">
              <a:solidFill>
                <a:schemeClr val="tx2">
                  <a:lumMod val="50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altLang="ko-KR" sz="2400" b="1" dirty="0">
                <a:solidFill>
                  <a:schemeClr val="tx2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-  </a:t>
            </a:r>
            <a:r>
              <a:rPr lang="ko-KR" altLang="en-US" sz="2400" b="1" dirty="0">
                <a:solidFill>
                  <a:schemeClr val="tx2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저작권</a:t>
            </a:r>
            <a:r>
              <a:rPr lang="en-US" altLang="ko-KR" sz="2400" b="1" dirty="0">
                <a:solidFill>
                  <a:schemeClr val="tx2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2400" b="1" dirty="0">
                <a:solidFill>
                  <a:schemeClr val="tx2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컴퓨터프로그램 등록</a:t>
            </a:r>
            <a:r>
              <a:rPr lang="en-US" altLang="ko-KR" sz="2400" b="1" dirty="0">
                <a:solidFill>
                  <a:schemeClr val="tx2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endParaRPr lang="ko-KR" altLang="en-US" sz="2400" b="1" dirty="0">
              <a:solidFill>
                <a:schemeClr val="tx2">
                  <a:lumMod val="50000"/>
                </a:schemeClr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2170865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6185285" y="1105594"/>
            <a:ext cx="2883899" cy="4979324"/>
          </a:xfrm>
          <a:prstGeom prst="rect">
            <a:avLst/>
          </a:prstGeom>
          <a:noFill/>
          <a:ln>
            <a:solidFill>
              <a:srgbClr val="44546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/>
              <a:t>1</a:t>
            </a:r>
            <a:endParaRPr lang="ko-KR" alt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276109" y="1205345"/>
            <a:ext cx="268501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dirty="0">
                <a:latin typeface="+mn-ea"/>
              </a:rPr>
              <a:t>① </a:t>
            </a:r>
            <a:r>
              <a:rPr lang="ko-KR" altLang="en-US" sz="1400" dirty="0">
                <a:solidFill>
                  <a:schemeClr val="tx2">
                    <a:lumMod val="50000"/>
                  </a:schemeClr>
                </a:solidFill>
                <a:latin typeface="+mn-ea"/>
              </a:rPr>
              <a:t>첨부서류 제출은 반드시 위임장 </a:t>
            </a:r>
            <a:r>
              <a:rPr lang="en-US" altLang="ko-KR" sz="1400" dirty="0">
                <a:solidFill>
                  <a:schemeClr val="tx2">
                    <a:lumMod val="50000"/>
                  </a:schemeClr>
                </a:solidFill>
                <a:latin typeface="+mn-ea"/>
              </a:rPr>
              <a:t>‘</a:t>
            </a:r>
            <a:r>
              <a:rPr lang="ko-KR" altLang="en-US" sz="1400" dirty="0">
                <a:solidFill>
                  <a:schemeClr val="tx2">
                    <a:lumMod val="50000"/>
                  </a:schemeClr>
                </a:solidFill>
                <a:latin typeface="+mn-ea"/>
              </a:rPr>
              <a:t>인증서 인증</a:t>
            </a:r>
            <a:r>
              <a:rPr lang="en-US" altLang="ko-KR" sz="1400" dirty="0">
                <a:solidFill>
                  <a:schemeClr val="tx2">
                    <a:lumMod val="50000"/>
                  </a:schemeClr>
                </a:solidFill>
                <a:latin typeface="+mn-ea"/>
              </a:rPr>
              <a:t>’ </a:t>
            </a:r>
            <a:r>
              <a:rPr lang="ko-KR" altLang="en-US" sz="1400" dirty="0">
                <a:solidFill>
                  <a:schemeClr val="tx2">
                    <a:lumMod val="50000"/>
                  </a:schemeClr>
                </a:solidFill>
                <a:latin typeface="+mn-ea"/>
              </a:rPr>
              <a:t>선택 </a:t>
            </a:r>
            <a:endParaRPr lang="en-US" altLang="ko-KR" sz="1400" dirty="0">
              <a:latin typeface="+mn-ea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382386"/>
            <a:ext cx="42659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>
                <a:solidFill>
                  <a:schemeClr val="tx2">
                    <a:lumMod val="50000"/>
                  </a:schemeClr>
                </a:solidFill>
                <a:latin typeface="+mj-ea"/>
                <a:ea typeface="+mj-ea"/>
              </a:rPr>
              <a:t>2-9. </a:t>
            </a:r>
            <a:r>
              <a:rPr lang="ko-KR" altLang="en-US" b="1" dirty="0">
                <a:solidFill>
                  <a:schemeClr val="tx2">
                    <a:lumMod val="50000"/>
                  </a:schemeClr>
                </a:solidFill>
                <a:latin typeface="+mj-ea"/>
                <a:ea typeface="+mj-ea"/>
              </a:rPr>
              <a:t>등록 진행 </a:t>
            </a:r>
            <a:r>
              <a:rPr lang="en-US" altLang="ko-KR" b="1" dirty="0">
                <a:solidFill>
                  <a:schemeClr val="tx2">
                    <a:lumMod val="50000"/>
                  </a:schemeClr>
                </a:solidFill>
                <a:latin typeface="+mj-ea"/>
                <a:ea typeface="+mj-ea"/>
              </a:rPr>
              <a:t>[</a:t>
            </a:r>
            <a:r>
              <a:rPr lang="ko-KR" altLang="en-US" b="1" dirty="0">
                <a:solidFill>
                  <a:schemeClr val="tx2">
                    <a:lumMod val="50000"/>
                  </a:schemeClr>
                </a:solidFill>
                <a:latin typeface="+mj-ea"/>
                <a:ea typeface="+mj-ea"/>
              </a:rPr>
              <a:t>위임장 인증 방법 선택</a:t>
            </a:r>
            <a:r>
              <a:rPr lang="en-US" altLang="ko-KR" b="1" dirty="0">
                <a:solidFill>
                  <a:schemeClr val="tx2">
                    <a:lumMod val="50000"/>
                  </a:schemeClr>
                </a:solidFill>
                <a:latin typeface="+mj-ea"/>
                <a:ea typeface="+mj-ea"/>
              </a:rPr>
              <a:t>]</a:t>
            </a:r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353" y="1966823"/>
            <a:ext cx="6125692" cy="2208322"/>
          </a:xfrm>
          <a:prstGeom prst="rect">
            <a:avLst/>
          </a:prstGeom>
        </p:spPr>
      </p:pic>
      <p:sp>
        <p:nvSpPr>
          <p:cNvPr id="7" name="직사각형 6"/>
          <p:cNvSpPr/>
          <p:nvPr/>
        </p:nvSpPr>
        <p:spPr>
          <a:xfrm>
            <a:off x="941063" y="3738215"/>
            <a:ext cx="831273" cy="367959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TextBox 7"/>
          <p:cNvSpPr txBox="1"/>
          <p:nvPr/>
        </p:nvSpPr>
        <p:spPr>
          <a:xfrm>
            <a:off x="8861320" y="0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100" dirty="0"/>
              <a:t>29</a:t>
            </a:r>
            <a:endParaRPr lang="ko-KR" altLang="en-US" sz="1100" dirty="0"/>
          </a:p>
        </p:txBody>
      </p:sp>
    </p:spTree>
    <p:extLst>
      <p:ext uri="{BB962C8B-B14F-4D97-AF65-F5344CB8AC3E}">
        <p14:creationId xmlns:p14="http://schemas.microsoft.com/office/powerpoint/2010/main" val="294691907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6185285" y="1105594"/>
            <a:ext cx="2883899" cy="4979324"/>
          </a:xfrm>
          <a:prstGeom prst="rect">
            <a:avLst/>
          </a:prstGeom>
          <a:noFill/>
          <a:ln>
            <a:solidFill>
              <a:srgbClr val="44546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/>
              <a:t>1</a:t>
            </a:r>
            <a:endParaRPr lang="ko-KR" alt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276109" y="1205345"/>
            <a:ext cx="268501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dirty="0">
                <a:latin typeface="+mn-ea"/>
              </a:rPr>
              <a:t>① </a:t>
            </a:r>
            <a:r>
              <a:rPr lang="ko-KR" altLang="en-US" sz="1400" dirty="0">
                <a:solidFill>
                  <a:schemeClr val="tx2">
                    <a:lumMod val="50000"/>
                  </a:schemeClr>
                </a:solidFill>
                <a:latin typeface="+mn-ea"/>
              </a:rPr>
              <a:t>저작물 </a:t>
            </a:r>
            <a:r>
              <a:rPr lang="ko-KR" altLang="en-US" sz="1400" dirty="0" err="1">
                <a:solidFill>
                  <a:schemeClr val="tx2">
                    <a:lumMod val="50000"/>
                  </a:schemeClr>
                </a:solidFill>
                <a:latin typeface="+mn-ea"/>
              </a:rPr>
              <a:t>신청명세서</a:t>
            </a:r>
            <a:r>
              <a:rPr lang="ko-KR" altLang="en-US" sz="1400" dirty="0">
                <a:solidFill>
                  <a:schemeClr val="tx2">
                    <a:lumMod val="50000"/>
                  </a:schemeClr>
                </a:solidFill>
                <a:latin typeface="+mn-ea"/>
              </a:rPr>
              <a:t> 작성</a:t>
            </a:r>
            <a:endParaRPr lang="en-US" altLang="ko-KR" sz="1400" dirty="0">
              <a:solidFill>
                <a:schemeClr val="tx2">
                  <a:lumMod val="50000"/>
                </a:schemeClr>
              </a:solidFill>
              <a:latin typeface="+mn-ea"/>
            </a:endParaRPr>
          </a:p>
          <a:p>
            <a:endParaRPr lang="en-US" altLang="ko-KR" sz="1400" dirty="0">
              <a:latin typeface="+mn-ea"/>
            </a:endParaRPr>
          </a:p>
          <a:p>
            <a:r>
              <a:rPr lang="ko-KR" altLang="en-US" sz="1400" dirty="0">
                <a:latin typeface="+mn-ea"/>
              </a:rPr>
              <a:t>② 복제물 업로드 후 </a:t>
            </a:r>
            <a:r>
              <a:rPr lang="en-US" altLang="ko-KR" sz="1400" dirty="0">
                <a:latin typeface="+mn-ea"/>
              </a:rPr>
              <a:t>‘</a:t>
            </a:r>
            <a:r>
              <a:rPr lang="ko-KR" altLang="en-US" sz="1400" dirty="0">
                <a:latin typeface="+mn-ea"/>
              </a:rPr>
              <a:t>저장</a:t>
            </a:r>
            <a:r>
              <a:rPr lang="en-US" altLang="ko-KR" sz="1400" dirty="0">
                <a:latin typeface="+mn-ea"/>
              </a:rPr>
              <a:t>’ </a:t>
            </a:r>
            <a:r>
              <a:rPr lang="ko-KR" altLang="en-US" sz="1400" dirty="0">
                <a:latin typeface="+mn-ea"/>
              </a:rPr>
              <a:t>클릭</a:t>
            </a:r>
            <a:endParaRPr lang="en-US" altLang="ko-KR" sz="1400" dirty="0">
              <a:latin typeface="+mn-ea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382386"/>
            <a:ext cx="37737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>
                <a:solidFill>
                  <a:schemeClr val="tx2">
                    <a:lumMod val="50000"/>
                  </a:schemeClr>
                </a:solidFill>
                <a:latin typeface="+mj-ea"/>
                <a:ea typeface="+mj-ea"/>
              </a:rPr>
              <a:t>2-10. </a:t>
            </a:r>
            <a:r>
              <a:rPr lang="ko-KR" altLang="en-US" b="1" dirty="0">
                <a:solidFill>
                  <a:schemeClr val="tx2">
                    <a:lumMod val="50000"/>
                  </a:schemeClr>
                </a:solidFill>
                <a:latin typeface="+mj-ea"/>
                <a:ea typeface="+mj-ea"/>
              </a:rPr>
              <a:t>등록 진행 </a:t>
            </a:r>
            <a:r>
              <a:rPr lang="en-US" altLang="ko-KR" b="1" dirty="0">
                <a:solidFill>
                  <a:schemeClr val="tx2">
                    <a:lumMod val="50000"/>
                  </a:schemeClr>
                </a:solidFill>
                <a:latin typeface="+mj-ea"/>
                <a:ea typeface="+mj-ea"/>
              </a:rPr>
              <a:t>[</a:t>
            </a:r>
            <a:r>
              <a:rPr lang="ko-KR" altLang="en-US" b="1" dirty="0" err="1">
                <a:solidFill>
                  <a:schemeClr val="tx2">
                    <a:lumMod val="50000"/>
                  </a:schemeClr>
                </a:solidFill>
                <a:latin typeface="+mj-ea"/>
                <a:ea typeface="+mj-ea"/>
              </a:rPr>
              <a:t>신청명세서</a:t>
            </a:r>
            <a:r>
              <a:rPr lang="ko-KR" altLang="en-US" b="1" dirty="0">
                <a:solidFill>
                  <a:schemeClr val="tx2">
                    <a:lumMod val="50000"/>
                  </a:schemeClr>
                </a:solidFill>
                <a:latin typeface="+mj-ea"/>
                <a:ea typeface="+mj-ea"/>
              </a:rPr>
              <a:t> 작성</a:t>
            </a:r>
            <a:r>
              <a:rPr lang="en-US" altLang="ko-KR" b="1" dirty="0">
                <a:solidFill>
                  <a:schemeClr val="tx2">
                    <a:lumMod val="50000"/>
                  </a:schemeClr>
                </a:solidFill>
                <a:latin typeface="+mj-ea"/>
                <a:ea typeface="+mj-ea"/>
              </a:rPr>
              <a:t>]</a:t>
            </a:r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014" y="1077795"/>
            <a:ext cx="6077859" cy="2631563"/>
          </a:xfrm>
          <a:prstGeom prst="rect">
            <a:avLst/>
          </a:prstGeom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999" y="3790279"/>
            <a:ext cx="6060874" cy="2294639"/>
          </a:xfrm>
          <a:prstGeom prst="rect">
            <a:avLst/>
          </a:prstGeom>
        </p:spPr>
      </p:pic>
      <p:sp>
        <p:nvSpPr>
          <p:cNvPr id="7" name="직사각형 6"/>
          <p:cNvSpPr/>
          <p:nvPr/>
        </p:nvSpPr>
        <p:spPr>
          <a:xfrm>
            <a:off x="147433" y="1956646"/>
            <a:ext cx="5992440" cy="175271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직사각형 9"/>
          <p:cNvSpPr/>
          <p:nvPr/>
        </p:nvSpPr>
        <p:spPr>
          <a:xfrm>
            <a:off x="2603085" y="5711106"/>
            <a:ext cx="1020403" cy="37381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TextBox 10"/>
          <p:cNvSpPr txBox="1"/>
          <p:nvPr/>
        </p:nvSpPr>
        <p:spPr>
          <a:xfrm>
            <a:off x="8861320" y="0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100" dirty="0"/>
              <a:t>30</a:t>
            </a:r>
            <a:endParaRPr lang="ko-KR" altLang="en-US" sz="1100" dirty="0"/>
          </a:p>
        </p:txBody>
      </p:sp>
    </p:spTree>
    <p:extLst>
      <p:ext uri="{BB962C8B-B14F-4D97-AF65-F5344CB8AC3E}">
        <p14:creationId xmlns:p14="http://schemas.microsoft.com/office/powerpoint/2010/main" val="127579918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6185285" y="1105594"/>
            <a:ext cx="2883899" cy="4979324"/>
          </a:xfrm>
          <a:prstGeom prst="rect">
            <a:avLst/>
          </a:prstGeom>
          <a:noFill/>
          <a:ln>
            <a:solidFill>
              <a:srgbClr val="44546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/>
              <a:t>1</a:t>
            </a:r>
            <a:endParaRPr lang="ko-KR" alt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276109" y="1205345"/>
            <a:ext cx="2685011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dirty="0">
                <a:latin typeface="+mn-ea"/>
              </a:rPr>
              <a:t>① </a:t>
            </a:r>
            <a:r>
              <a:rPr lang="en-US" altLang="ko-KR" sz="1400" dirty="0">
                <a:latin typeface="+mn-ea"/>
              </a:rPr>
              <a:t>‘</a:t>
            </a:r>
            <a:r>
              <a:rPr lang="ko-KR" altLang="en-US" sz="1400" dirty="0">
                <a:solidFill>
                  <a:schemeClr val="tx2">
                    <a:lumMod val="50000"/>
                  </a:schemeClr>
                </a:solidFill>
                <a:latin typeface="+mn-ea"/>
              </a:rPr>
              <a:t>작성서류확인</a:t>
            </a:r>
            <a:r>
              <a:rPr lang="en-US" altLang="ko-KR" sz="1400" dirty="0">
                <a:solidFill>
                  <a:schemeClr val="tx2">
                    <a:lumMod val="50000"/>
                  </a:schemeClr>
                </a:solidFill>
                <a:latin typeface="+mn-ea"/>
              </a:rPr>
              <a:t>’</a:t>
            </a:r>
            <a:r>
              <a:rPr lang="ko-KR" altLang="en-US" sz="1400" dirty="0">
                <a:solidFill>
                  <a:schemeClr val="tx2">
                    <a:lumMod val="50000"/>
                  </a:schemeClr>
                </a:solidFill>
                <a:latin typeface="+mn-ea"/>
              </a:rPr>
              <a:t> 클릭</a:t>
            </a:r>
            <a:endParaRPr lang="en-US" altLang="ko-KR" sz="1400" dirty="0">
              <a:solidFill>
                <a:schemeClr val="tx2">
                  <a:lumMod val="50000"/>
                </a:schemeClr>
              </a:solidFill>
              <a:latin typeface="+mn-ea"/>
            </a:endParaRPr>
          </a:p>
          <a:p>
            <a:endParaRPr lang="en-US" altLang="ko-KR" sz="1400" dirty="0">
              <a:latin typeface="+mn-ea"/>
            </a:endParaRPr>
          </a:p>
          <a:p>
            <a:r>
              <a:rPr lang="ko-KR" altLang="en-US" sz="1400" dirty="0">
                <a:latin typeface="+mn-ea"/>
              </a:rPr>
              <a:t>② 신청서와 명세서 </a:t>
            </a:r>
            <a:r>
              <a:rPr lang="en-US" altLang="ko-KR" sz="1400" dirty="0">
                <a:latin typeface="+mn-ea"/>
              </a:rPr>
              <a:t>PDF </a:t>
            </a:r>
            <a:r>
              <a:rPr lang="ko-KR" altLang="en-US" sz="1400" dirty="0">
                <a:latin typeface="+mn-ea"/>
              </a:rPr>
              <a:t>출력하여 파일 저장 </a:t>
            </a:r>
            <a:endParaRPr lang="en-US" altLang="ko-KR" sz="1400" dirty="0">
              <a:latin typeface="+mn-ea"/>
            </a:endParaRPr>
          </a:p>
          <a:p>
            <a:r>
              <a:rPr lang="ko-KR" altLang="ko-KR" sz="1100" dirty="0">
                <a:solidFill>
                  <a:srgbClr val="FF0000"/>
                </a:solidFill>
                <a:latin typeface="+mn-ea"/>
                <a:ea typeface="맑은 고딕" panose="020B0503020000020004" pitchFamily="50" charset="-127"/>
              </a:rPr>
              <a:t>※</a:t>
            </a:r>
            <a:r>
              <a:rPr lang="en-US" altLang="ko-KR" sz="1100" dirty="0" err="1">
                <a:solidFill>
                  <a:srgbClr val="FF0000"/>
                </a:solidFill>
                <a:latin typeface="+mn-ea"/>
                <a:ea typeface="맑은 고딕" panose="020B0503020000020004" pitchFamily="50" charset="-127"/>
              </a:rPr>
              <a:t>SRnD</a:t>
            </a:r>
            <a:r>
              <a:rPr lang="en-US" altLang="ko-KR" sz="1100" dirty="0">
                <a:solidFill>
                  <a:srgbClr val="FF0000"/>
                </a:solidFill>
                <a:latin typeface="+mn-ea"/>
                <a:ea typeface="맑은 고딕" panose="020B0503020000020004" pitchFamily="50" charset="-127"/>
              </a:rPr>
              <a:t> </a:t>
            </a:r>
            <a:r>
              <a:rPr lang="ko-KR" altLang="en-US" sz="1100" dirty="0">
                <a:solidFill>
                  <a:srgbClr val="FF0000"/>
                </a:solidFill>
                <a:latin typeface="+mn-ea"/>
                <a:ea typeface="맑은 고딕" panose="020B0503020000020004" pitchFamily="50" charset="-127"/>
              </a:rPr>
              <a:t>에서 </a:t>
            </a:r>
            <a:r>
              <a:rPr lang="ko-KR" altLang="en-US" sz="1100" dirty="0" err="1">
                <a:solidFill>
                  <a:srgbClr val="FF0000"/>
                </a:solidFill>
                <a:latin typeface="+mn-ea"/>
                <a:ea typeface="맑은 고딕" panose="020B0503020000020004" pitchFamily="50" charset="-127"/>
              </a:rPr>
              <a:t>발명신고서</a:t>
            </a:r>
            <a:r>
              <a:rPr lang="ko-KR" altLang="en-US" sz="1100" dirty="0">
                <a:solidFill>
                  <a:srgbClr val="FF0000"/>
                </a:solidFill>
                <a:latin typeface="+mn-ea"/>
                <a:ea typeface="맑은 고딕" panose="020B0503020000020004" pitchFamily="50" charset="-127"/>
              </a:rPr>
              <a:t> 작성할 때 </a:t>
            </a:r>
            <a:endParaRPr lang="en-US" altLang="ko-KR" sz="1100" dirty="0">
              <a:solidFill>
                <a:srgbClr val="FF0000"/>
              </a:solidFill>
              <a:latin typeface="+mn-ea"/>
              <a:ea typeface="맑은 고딕" panose="020B0503020000020004" pitchFamily="50" charset="-127"/>
            </a:endParaRPr>
          </a:p>
          <a:p>
            <a:r>
              <a:rPr lang="en-US" altLang="ko-KR" sz="1100" dirty="0">
                <a:solidFill>
                  <a:srgbClr val="FF0000"/>
                </a:solidFill>
                <a:latin typeface="+mn-ea"/>
                <a:ea typeface="맑은 고딕" panose="020B0503020000020004" pitchFamily="50" charset="-127"/>
              </a:rPr>
              <a:t>  </a:t>
            </a:r>
            <a:r>
              <a:rPr lang="ko-KR" altLang="en-US" sz="1100" dirty="0">
                <a:solidFill>
                  <a:srgbClr val="FF0000"/>
                </a:solidFill>
                <a:latin typeface="+mn-ea"/>
                <a:ea typeface="맑은 고딕" panose="020B0503020000020004" pitchFamily="50" charset="-127"/>
              </a:rPr>
              <a:t>첨부 해주십시오</a:t>
            </a:r>
            <a:r>
              <a:rPr lang="en-US" altLang="ko-KR" sz="1100" dirty="0">
                <a:solidFill>
                  <a:srgbClr val="FF0000"/>
                </a:solidFill>
                <a:latin typeface="+mn-ea"/>
                <a:ea typeface="맑은 고딕" panose="020B0503020000020004" pitchFamily="50" charset="-127"/>
              </a:rPr>
              <a:t>.</a:t>
            </a:r>
          </a:p>
          <a:p>
            <a:endParaRPr lang="en-US" altLang="ko-KR" sz="1200" dirty="0">
              <a:solidFill>
                <a:srgbClr val="FF0000"/>
              </a:solidFill>
              <a:latin typeface="+mn-ea"/>
              <a:ea typeface="맑은 고딕" panose="020B0503020000020004" pitchFamily="50" charset="-127"/>
            </a:endParaRPr>
          </a:p>
          <a:p>
            <a:endParaRPr lang="en-US" altLang="ko-KR" sz="1200" dirty="0">
              <a:solidFill>
                <a:srgbClr val="FF0000"/>
              </a:solidFill>
              <a:latin typeface="+mn-ea"/>
              <a:ea typeface="맑은 고딕" panose="020B0503020000020004" pitchFamily="50" charset="-127"/>
            </a:endParaRPr>
          </a:p>
          <a:p>
            <a:r>
              <a:rPr lang="ko-KR" altLang="en-US" sz="1400" dirty="0">
                <a:latin typeface="+mn-ea"/>
                <a:ea typeface="맑은 고딕" panose="020B0503020000020004" pitchFamily="50" charset="-127"/>
              </a:rPr>
              <a:t>이어서 </a:t>
            </a:r>
            <a:r>
              <a:rPr lang="en-US" altLang="ko-KR" sz="1400" dirty="0" err="1">
                <a:latin typeface="+mn-ea"/>
                <a:ea typeface="맑은 고딕" panose="020B0503020000020004" pitchFamily="50" charset="-127"/>
              </a:rPr>
              <a:t>SRnD</a:t>
            </a:r>
            <a:r>
              <a:rPr lang="en-US" altLang="ko-KR" sz="1400" dirty="0">
                <a:latin typeface="+mn-ea"/>
                <a:ea typeface="맑은 고딕" panose="020B0503020000020004" pitchFamily="50" charset="-127"/>
              </a:rPr>
              <a:t> </a:t>
            </a:r>
            <a:r>
              <a:rPr lang="ko-KR" altLang="en-US" sz="1400" dirty="0">
                <a:latin typeface="+mn-ea"/>
                <a:ea typeface="맑은 고딕" panose="020B0503020000020004" pitchFamily="50" charset="-127"/>
              </a:rPr>
              <a:t>에서 </a:t>
            </a:r>
            <a:r>
              <a:rPr lang="ko-KR" altLang="en-US" sz="1400" dirty="0" err="1">
                <a:latin typeface="+mn-ea"/>
                <a:ea typeface="맑은 고딕" panose="020B0503020000020004" pitchFamily="50" charset="-127"/>
              </a:rPr>
              <a:t>발명신고서</a:t>
            </a:r>
            <a:r>
              <a:rPr lang="ko-KR" altLang="en-US" sz="1400" dirty="0">
                <a:latin typeface="+mn-ea"/>
                <a:ea typeface="맑은 고딕" panose="020B0503020000020004" pitchFamily="50" charset="-127"/>
              </a:rPr>
              <a:t> 작성해주십시오</a:t>
            </a:r>
            <a:endParaRPr lang="en-US" altLang="ko-KR" sz="1400" dirty="0">
              <a:latin typeface="+mn-ea"/>
              <a:ea typeface="맑은 고딕" panose="020B0503020000020004" pitchFamily="50" charset="-127"/>
            </a:endParaRPr>
          </a:p>
          <a:p>
            <a:endParaRPr lang="en-US" altLang="ko-KR" sz="1400" dirty="0">
              <a:latin typeface="+mn-ea"/>
              <a:ea typeface="맑은 고딕" panose="020B0503020000020004" pitchFamily="50" charset="-127"/>
            </a:endParaRPr>
          </a:p>
          <a:p>
            <a:endParaRPr lang="en-US" altLang="ko-KR" sz="1400" dirty="0">
              <a:latin typeface="+mn-ea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382386"/>
            <a:ext cx="37850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>
                <a:solidFill>
                  <a:schemeClr val="tx2">
                    <a:lumMod val="50000"/>
                  </a:schemeClr>
                </a:solidFill>
                <a:latin typeface="+mj-ea"/>
                <a:ea typeface="+mj-ea"/>
              </a:rPr>
              <a:t>3. </a:t>
            </a:r>
            <a:r>
              <a:rPr lang="ko-KR" altLang="en-US" b="1" dirty="0">
                <a:solidFill>
                  <a:schemeClr val="tx2">
                    <a:lumMod val="50000"/>
                  </a:schemeClr>
                </a:solidFill>
                <a:latin typeface="+mj-ea"/>
                <a:ea typeface="+mj-ea"/>
              </a:rPr>
              <a:t>등록 완료 </a:t>
            </a:r>
            <a:r>
              <a:rPr lang="en-US" altLang="ko-KR" b="1" dirty="0">
                <a:solidFill>
                  <a:schemeClr val="tx2">
                    <a:lumMod val="50000"/>
                  </a:schemeClr>
                </a:solidFill>
                <a:latin typeface="+mj-ea"/>
                <a:ea typeface="+mj-ea"/>
              </a:rPr>
              <a:t>[</a:t>
            </a:r>
            <a:r>
              <a:rPr lang="ko-KR" altLang="en-US" b="1" dirty="0">
                <a:solidFill>
                  <a:schemeClr val="tx2">
                    <a:lumMod val="50000"/>
                  </a:schemeClr>
                </a:solidFill>
                <a:latin typeface="+mj-ea"/>
                <a:ea typeface="+mj-ea"/>
              </a:rPr>
              <a:t>신청서</a:t>
            </a:r>
            <a:r>
              <a:rPr lang="en-US" altLang="ko-KR" b="1" dirty="0">
                <a:solidFill>
                  <a:schemeClr val="tx2">
                    <a:lumMod val="50000"/>
                  </a:schemeClr>
                </a:solidFill>
                <a:latin typeface="+mj-ea"/>
                <a:ea typeface="+mj-ea"/>
              </a:rPr>
              <a:t>, </a:t>
            </a:r>
            <a:r>
              <a:rPr lang="ko-KR" altLang="en-US" b="1" dirty="0">
                <a:solidFill>
                  <a:schemeClr val="tx2">
                    <a:lumMod val="50000"/>
                  </a:schemeClr>
                </a:solidFill>
                <a:latin typeface="+mj-ea"/>
                <a:ea typeface="+mj-ea"/>
              </a:rPr>
              <a:t>명세서 저장</a:t>
            </a:r>
            <a:r>
              <a:rPr lang="en-US" altLang="ko-KR" b="1" dirty="0">
                <a:solidFill>
                  <a:schemeClr val="tx2">
                    <a:lumMod val="50000"/>
                  </a:schemeClr>
                </a:solidFill>
                <a:latin typeface="+mj-ea"/>
                <a:ea typeface="+mj-ea"/>
              </a:rPr>
              <a:t>]</a:t>
            </a:r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21" y="1105594"/>
            <a:ext cx="6085324" cy="2771814"/>
          </a:xfrm>
          <a:prstGeom prst="rect">
            <a:avLst/>
          </a:prstGeom>
        </p:spPr>
      </p:pic>
      <p:sp>
        <p:nvSpPr>
          <p:cNvPr id="7" name="직사각형 6"/>
          <p:cNvSpPr/>
          <p:nvPr/>
        </p:nvSpPr>
        <p:spPr>
          <a:xfrm>
            <a:off x="5185923" y="2208760"/>
            <a:ext cx="485115" cy="20912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5767" y="4042806"/>
            <a:ext cx="4955271" cy="2165413"/>
          </a:xfrm>
          <a:prstGeom prst="rect">
            <a:avLst/>
          </a:prstGeom>
        </p:spPr>
      </p:pic>
      <p:sp>
        <p:nvSpPr>
          <p:cNvPr id="11" name="직사각형 10"/>
          <p:cNvSpPr/>
          <p:nvPr/>
        </p:nvSpPr>
        <p:spPr>
          <a:xfrm>
            <a:off x="905608" y="4399318"/>
            <a:ext cx="1125415" cy="223779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861320" y="0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100" dirty="0"/>
              <a:t>31</a:t>
            </a:r>
            <a:endParaRPr lang="ko-KR" altLang="en-US" sz="1100" dirty="0"/>
          </a:p>
        </p:txBody>
      </p:sp>
    </p:spTree>
    <p:extLst>
      <p:ext uri="{BB962C8B-B14F-4D97-AF65-F5344CB8AC3E}">
        <p14:creationId xmlns:p14="http://schemas.microsoft.com/office/powerpoint/2010/main" val="194492577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6185285" y="1105594"/>
            <a:ext cx="2883899" cy="4979324"/>
          </a:xfrm>
          <a:prstGeom prst="rect">
            <a:avLst/>
          </a:prstGeom>
          <a:noFill/>
          <a:ln>
            <a:solidFill>
              <a:srgbClr val="44546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/>
              <a:t>1</a:t>
            </a:r>
            <a:endParaRPr lang="ko-KR" alt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276109" y="1205345"/>
            <a:ext cx="2685011" cy="41857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dirty="0">
                <a:latin typeface="+mn-ea"/>
              </a:rPr>
              <a:t>① </a:t>
            </a:r>
            <a:r>
              <a:rPr lang="ko-KR" altLang="en-US" sz="1400" dirty="0">
                <a:solidFill>
                  <a:schemeClr val="tx2">
                    <a:lumMod val="50000"/>
                  </a:schemeClr>
                </a:solidFill>
                <a:latin typeface="+mn-ea"/>
              </a:rPr>
              <a:t>결제금액 확인</a:t>
            </a:r>
            <a:endParaRPr lang="en-US" altLang="ko-KR" sz="1400" dirty="0">
              <a:solidFill>
                <a:schemeClr val="tx2">
                  <a:lumMod val="50000"/>
                </a:schemeClr>
              </a:solidFill>
              <a:latin typeface="+mn-ea"/>
            </a:endParaRPr>
          </a:p>
          <a:p>
            <a:endParaRPr lang="en-US" altLang="ko-KR" sz="1400" dirty="0">
              <a:latin typeface="+mn-ea"/>
            </a:endParaRPr>
          </a:p>
          <a:p>
            <a:r>
              <a:rPr lang="ko-KR" altLang="en-US" sz="1400" dirty="0">
                <a:latin typeface="+mn-ea"/>
              </a:rPr>
              <a:t>② 등록증 </a:t>
            </a:r>
            <a:r>
              <a:rPr lang="ko-KR" altLang="en-US" sz="1400" dirty="0" err="1">
                <a:latin typeface="+mn-ea"/>
              </a:rPr>
              <a:t>수령방법</a:t>
            </a:r>
            <a:r>
              <a:rPr lang="ko-KR" altLang="en-US" sz="1400" dirty="0">
                <a:latin typeface="+mn-ea"/>
              </a:rPr>
              <a:t> 선택 후 결제 진행</a:t>
            </a:r>
            <a:endParaRPr lang="en-US" altLang="ko-KR" sz="1400" dirty="0">
              <a:latin typeface="+mn-ea"/>
            </a:endParaRPr>
          </a:p>
          <a:p>
            <a:endParaRPr lang="en-US" altLang="ko-KR" sz="1400" dirty="0">
              <a:latin typeface="+mn-ea"/>
            </a:endParaRPr>
          </a:p>
          <a:p>
            <a:r>
              <a:rPr lang="ko-KR" altLang="ko-KR" sz="1200" dirty="0">
                <a:latin typeface="맑은 고딕" panose="020B0503020000020004" pitchFamily="50" charset="-127"/>
              </a:rPr>
              <a:t>※</a:t>
            </a:r>
            <a:r>
              <a:rPr lang="ko-KR" altLang="en-US" sz="1200" dirty="0">
                <a:latin typeface="맑은 고딕" panose="020B0503020000020004" pitchFamily="50" charset="-127"/>
              </a:rPr>
              <a:t>연구비카드로 결제 시 추후 불인정 처리 될 수 있으니 가급적 </a:t>
            </a:r>
            <a:r>
              <a:rPr lang="ko-KR" altLang="en-US" sz="1200" dirty="0" err="1">
                <a:latin typeface="맑은 고딕" panose="020B0503020000020004" pitchFamily="50" charset="-127"/>
              </a:rPr>
              <a:t>개인카드</a:t>
            </a:r>
            <a:r>
              <a:rPr lang="ko-KR" altLang="en-US" sz="1200" dirty="0">
                <a:latin typeface="맑은 고딕" panose="020B0503020000020004" pitchFamily="50" charset="-127"/>
              </a:rPr>
              <a:t> 사용해주십시오</a:t>
            </a:r>
            <a:r>
              <a:rPr lang="en-US" altLang="ko-KR" sz="1200" dirty="0">
                <a:latin typeface="맑은 고딕" panose="020B0503020000020004" pitchFamily="50" charset="-127"/>
              </a:rPr>
              <a:t>.</a:t>
            </a:r>
          </a:p>
          <a:p>
            <a:endParaRPr lang="en-US" altLang="ko-KR" sz="1200" dirty="0">
              <a:latin typeface="맑은 고딕" panose="020B0503020000020004" pitchFamily="50" charset="-127"/>
            </a:endParaRPr>
          </a:p>
          <a:p>
            <a:r>
              <a:rPr lang="ko-KR" altLang="ko-KR" sz="1200" dirty="0">
                <a:latin typeface="맑은 고딕" panose="020B0503020000020004" pitchFamily="50" charset="-127"/>
              </a:rPr>
              <a:t>※</a:t>
            </a:r>
            <a:r>
              <a:rPr lang="ko-KR" altLang="en-US" sz="1200" dirty="0">
                <a:latin typeface="맑은 고딕" panose="020B0503020000020004" pitchFamily="50" charset="-127"/>
              </a:rPr>
              <a:t>등록증 받은 후</a:t>
            </a:r>
            <a:r>
              <a:rPr lang="en-US" altLang="ko-KR" sz="1200" dirty="0">
                <a:latin typeface="맑은 고딕" panose="020B0503020000020004" pitchFamily="50" charset="-127"/>
              </a:rPr>
              <a:t>, </a:t>
            </a:r>
            <a:r>
              <a:rPr lang="ko-KR" altLang="en-US" sz="1200" dirty="0">
                <a:latin typeface="맑은 고딕" panose="020B0503020000020004" pitchFamily="50" charset="-127"/>
              </a:rPr>
              <a:t>등록증</a:t>
            </a:r>
            <a:r>
              <a:rPr lang="en-US" altLang="ko-KR" sz="1200" dirty="0">
                <a:latin typeface="맑은 고딕" panose="020B0503020000020004" pitchFamily="50" charset="-127"/>
              </a:rPr>
              <a:t>, </a:t>
            </a:r>
            <a:r>
              <a:rPr lang="ko-KR" altLang="en-US" sz="1200" dirty="0">
                <a:latin typeface="맑은 고딕" panose="020B0503020000020004" pitchFamily="50" charset="-127"/>
              </a:rPr>
              <a:t>영수증</a:t>
            </a:r>
            <a:r>
              <a:rPr lang="en-US" altLang="ko-KR" sz="1200" dirty="0">
                <a:latin typeface="맑은 고딕" panose="020B0503020000020004" pitchFamily="50" charset="-127"/>
              </a:rPr>
              <a:t>, </a:t>
            </a:r>
            <a:r>
              <a:rPr lang="ko-KR" altLang="en-US" sz="1200" dirty="0">
                <a:latin typeface="맑은 고딕" panose="020B0503020000020004" pitchFamily="50" charset="-127"/>
              </a:rPr>
              <a:t>통장사본을 산단 담당자에게 전달해주시면 비용 처리해드립니다</a:t>
            </a:r>
            <a:r>
              <a:rPr lang="en-US" altLang="ko-KR" sz="1200" dirty="0">
                <a:latin typeface="맑은 고딕" panose="020B0503020000020004" pitchFamily="50" charset="-127"/>
              </a:rPr>
              <a:t>.</a:t>
            </a:r>
          </a:p>
          <a:p>
            <a:endParaRPr lang="en-US" altLang="ko-KR" sz="1200" dirty="0">
              <a:latin typeface="맑은 고딕" panose="020B0503020000020004" pitchFamily="50" charset="-127"/>
            </a:endParaRPr>
          </a:p>
          <a:p>
            <a:r>
              <a:rPr lang="en-US" altLang="ko-KR" sz="1200" dirty="0">
                <a:latin typeface="맑은 고딕" panose="020B0503020000020004" pitchFamily="50" charset="-127"/>
              </a:rPr>
              <a:t>-</a:t>
            </a:r>
            <a:r>
              <a:rPr lang="ko-KR" altLang="en-US" sz="1200" dirty="0" err="1">
                <a:latin typeface="맑은 고딕" panose="020B0503020000020004" pitchFamily="50" charset="-127"/>
              </a:rPr>
              <a:t>최성연</a:t>
            </a:r>
            <a:r>
              <a:rPr lang="ko-KR" altLang="en-US" sz="1200" dirty="0">
                <a:latin typeface="맑은 고딕" panose="020B0503020000020004" pitchFamily="50" charset="-127"/>
              </a:rPr>
              <a:t> </a:t>
            </a:r>
            <a:r>
              <a:rPr lang="en-US" altLang="ko-KR" sz="1200" dirty="0">
                <a:latin typeface="맑은 고딕" panose="020B0503020000020004" pitchFamily="50" charset="-127"/>
              </a:rPr>
              <a:t>02-880-7890</a:t>
            </a:r>
          </a:p>
          <a:p>
            <a:r>
              <a:rPr lang="en-US" altLang="ko-KR" sz="1200" dirty="0">
                <a:latin typeface="맑은 고딕" panose="020B0503020000020004" pitchFamily="50" charset="-127"/>
              </a:rPr>
              <a:t> snucsy@snu.ac.kr </a:t>
            </a:r>
          </a:p>
          <a:p>
            <a:endParaRPr lang="en-US" altLang="ko-KR" sz="1200" dirty="0">
              <a:latin typeface="맑은 고딕" panose="020B0503020000020004" pitchFamily="50" charset="-127"/>
            </a:endParaRPr>
          </a:p>
          <a:p>
            <a:endParaRPr lang="en-US" altLang="ko-KR" sz="1200" dirty="0">
              <a:latin typeface="맑은 고딕" panose="020B0503020000020004" pitchFamily="50" charset="-127"/>
            </a:endParaRPr>
          </a:p>
          <a:p>
            <a:endParaRPr lang="en-US" altLang="ko-KR" sz="1200" dirty="0">
              <a:latin typeface="맑은 고딕" panose="020B0503020000020004" pitchFamily="50" charset="-127"/>
            </a:endParaRPr>
          </a:p>
          <a:p>
            <a:r>
              <a:rPr lang="ko-KR" altLang="en-US" sz="1400" b="1" dirty="0">
                <a:latin typeface="+mn-ea"/>
              </a:rPr>
              <a:t>이어서 </a:t>
            </a:r>
            <a:r>
              <a:rPr lang="en-US" altLang="ko-KR" sz="1400" b="1" dirty="0" err="1">
                <a:latin typeface="+mn-ea"/>
              </a:rPr>
              <a:t>SRnD</a:t>
            </a:r>
            <a:r>
              <a:rPr lang="en-US" altLang="ko-KR" sz="1400" b="1" dirty="0">
                <a:latin typeface="+mn-ea"/>
              </a:rPr>
              <a:t> </a:t>
            </a:r>
            <a:r>
              <a:rPr lang="ko-KR" altLang="en-US" sz="1400" b="1" dirty="0">
                <a:latin typeface="+mn-ea"/>
              </a:rPr>
              <a:t>에서 </a:t>
            </a:r>
            <a:r>
              <a:rPr lang="ko-KR" altLang="en-US" sz="1400" b="1" dirty="0" err="1">
                <a:latin typeface="+mn-ea"/>
              </a:rPr>
              <a:t>창작신고서</a:t>
            </a:r>
            <a:r>
              <a:rPr lang="ko-KR" altLang="en-US" sz="1400" b="1" dirty="0">
                <a:latin typeface="+mn-ea"/>
              </a:rPr>
              <a:t> 작성해주십시오</a:t>
            </a:r>
            <a:endParaRPr lang="en-US" altLang="ko-KR" sz="1400" b="1" dirty="0">
              <a:latin typeface="+mn-ea"/>
            </a:endParaRPr>
          </a:p>
          <a:p>
            <a:endParaRPr lang="en-US" altLang="ko-KR" sz="1200" dirty="0">
              <a:latin typeface="+mn-ea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382386"/>
            <a:ext cx="55851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>
                <a:solidFill>
                  <a:schemeClr val="tx2">
                    <a:lumMod val="50000"/>
                  </a:schemeClr>
                </a:solidFill>
                <a:latin typeface="+mj-ea"/>
                <a:ea typeface="+mj-ea"/>
              </a:rPr>
              <a:t>3. </a:t>
            </a:r>
            <a:r>
              <a:rPr lang="ko-KR" altLang="en-US" b="1" dirty="0">
                <a:solidFill>
                  <a:schemeClr val="tx2">
                    <a:lumMod val="50000"/>
                  </a:schemeClr>
                </a:solidFill>
                <a:latin typeface="+mj-ea"/>
                <a:ea typeface="+mj-ea"/>
              </a:rPr>
              <a:t>등록 완료 </a:t>
            </a:r>
            <a:r>
              <a:rPr lang="en-US" altLang="ko-KR" b="1" dirty="0">
                <a:solidFill>
                  <a:schemeClr val="tx2">
                    <a:lumMod val="50000"/>
                  </a:schemeClr>
                </a:solidFill>
                <a:latin typeface="+mj-ea"/>
                <a:ea typeface="+mj-ea"/>
              </a:rPr>
              <a:t>[</a:t>
            </a:r>
            <a:r>
              <a:rPr lang="ko-KR" altLang="en-US" b="1" dirty="0">
                <a:solidFill>
                  <a:schemeClr val="tx2">
                    <a:lumMod val="50000"/>
                  </a:schemeClr>
                </a:solidFill>
                <a:latin typeface="+mj-ea"/>
                <a:ea typeface="+mj-ea"/>
              </a:rPr>
              <a:t>수수료 결제 및 등록증 </a:t>
            </a:r>
            <a:r>
              <a:rPr lang="ko-KR" altLang="en-US" b="1" dirty="0" err="1">
                <a:solidFill>
                  <a:schemeClr val="tx2">
                    <a:lumMod val="50000"/>
                  </a:schemeClr>
                </a:solidFill>
                <a:latin typeface="+mj-ea"/>
                <a:ea typeface="+mj-ea"/>
              </a:rPr>
              <a:t>수령정보</a:t>
            </a:r>
            <a:r>
              <a:rPr lang="ko-KR" altLang="en-US" b="1" dirty="0">
                <a:solidFill>
                  <a:schemeClr val="tx2">
                    <a:lumMod val="50000"/>
                  </a:schemeClr>
                </a:solidFill>
                <a:latin typeface="+mj-ea"/>
                <a:ea typeface="+mj-ea"/>
              </a:rPr>
              <a:t> 확인</a:t>
            </a:r>
            <a:r>
              <a:rPr lang="en-US" altLang="ko-KR" b="1" dirty="0">
                <a:solidFill>
                  <a:schemeClr val="tx2">
                    <a:lumMod val="50000"/>
                  </a:schemeClr>
                </a:solidFill>
                <a:latin typeface="+mj-ea"/>
                <a:ea typeface="+mj-ea"/>
              </a:rPr>
              <a:t>]</a:t>
            </a:r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338" y="1105594"/>
            <a:ext cx="6124535" cy="2804745"/>
          </a:xfrm>
          <a:prstGeom prst="rect">
            <a:avLst/>
          </a:prstGeom>
        </p:spPr>
      </p:pic>
      <p:pic>
        <p:nvPicPr>
          <p:cNvPr id="5" name="그림 4"/>
          <p:cNvPicPr>
            <a:picLocks noChangeAspect="1"/>
          </p:cNvPicPr>
          <p:nvPr/>
        </p:nvPicPr>
        <p:blipFill rotWithShape="1">
          <a:blip r:embed="rId3"/>
          <a:srcRect b="32931"/>
          <a:stretch/>
        </p:blipFill>
        <p:spPr>
          <a:xfrm>
            <a:off x="28552" y="4200485"/>
            <a:ext cx="6111321" cy="1681570"/>
          </a:xfrm>
          <a:prstGeom prst="rect">
            <a:avLst/>
          </a:prstGeom>
        </p:spPr>
      </p:pic>
      <p:sp>
        <p:nvSpPr>
          <p:cNvPr id="7" name="직사각형 6"/>
          <p:cNvSpPr/>
          <p:nvPr/>
        </p:nvSpPr>
        <p:spPr>
          <a:xfrm>
            <a:off x="3691232" y="3568880"/>
            <a:ext cx="831273" cy="341459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직사각형 9"/>
          <p:cNvSpPr/>
          <p:nvPr/>
        </p:nvSpPr>
        <p:spPr>
          <a:xfrm>
            <a:off x="3708815" y="5523012"/>
            <a:ext cx="831273" cy="341459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직사각형 10"/>
          <p:cNvSpPr/>
          <p:nvPr/>
        </p:nvSpPr>
        <p:spPr>
          <a:xfrm>
            <a:off x="1329031" y="2572757"/>
            <a:ext cx="4748190" cy="27595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직사각형 11"/>
          <p:cNvSpPr/>
          <p:nvPr/>
        </p:nvSpPr>
        <p:spPr>
          <a:xfrm>
            <a:off x="3928390" y="5023686"/>
            <a:ext cx="942548" cy="27595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TextBox 12"/>
          <p:cNvSpPr txBox="1"/>
          <p:nvPr/>
        </p:nvSpPr>
        <p:spPr>
          <a:xfrm>
            <a:off x="8861320" y="0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100" dirty="0"/>
              <a:t>32</a:t>
            </a:r>
            <a:endParaRPr lang="ko-KR" altLang="en-US" sz="1100" dirty="0"/>
          </a:p>
        </p:txBody>
      </p:sp>
    </p:spTree>
    <p:extLst>
      <p:ext uri="{BB962C8B-B14F-4D97-AF65-F5344CB8AC3E}">
        <p14:creationId xmlns:p14="http://schemas.microsoft.com/office/powerpoint/2010/main" val="415906491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/>
          <p:cNvSpPr/>
          <p:nvPr/>
        </p:nvSpPr>
        <p:spPr>
          <a:xfrm>
            <a:off x="0" y="2527999"/>
            <a:ext cx="6768000" cy="45719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1317" y="2004779"/>
            <a:ext cx="514916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800" b="1" dirty="0">
                <a:solidFill>
                  <a:schemeClr val="tx2">
                    <a:lumMod val="50000"/>
                  </a:schemeClr>
                </a:solidFill>
                <a:latin typeface="+mj-ea"/>
                <a:ea typeface="+mj-ea"/>
              </a:rPr>
              <a:t>2. </a:t>
            </a:r>
            <a:r>
              <a:rPr lang="en-US" altLang="ko-KR" sz="2800" b="1" dirty="0" err="1">
                <a:solidFill>
                  <a:schemeClr val="tx2">
                    <a:lumMod val="50000"/>
                  </a:schemeClr>
                </a:solidFill>
                <a:latin typeface="+mj-ea"/>
                <a:ea typeface="+mj-ea"/>
              </a:rPr>
              <a:t>SRnD</a:t>
            </a:r>
            <a:r>
              <a:rPr lang="en-US" altLang="ko-KR" sz="2800" b="1" dirty="0">
                <a:solidFill>
                  <a:schemeClr val="tx2">
                    <a:lumMod val="50000"/>
                  </a:schemeClr>
                </a:solidFill>
                <a:latin typeface="+mj-ea"/>
                <a:ea typeface="+mj-ea"/>
              </a:rPr>
              <a:t> </a:t>
            </a:r>
            <a:r>
              <a:rPr lang="ko-KR" altLang="en-US" sz="2800" b="1" dirty="0" err="1">
                <a:solidFill>
                  <a:schemeClr val="tx2">
                    <a:lumMod val="50000"/>
                  </a:schemeClr>
                </a:solidFill>
                <a:latin typeface="+mj-ea"/>
                <a:ea typeface="+mj-ea"/>
              </a:rPr>
              <a:t>창작신고서</a:t>
            </a:r>
            <a:r>
              <a:rPr lang="ko-KR" altLang="en-US" sz="2800" b="1" dirty="0">
                <a:solidFill>
                  <a:schemeClr val="tx2">
                    <a:lumMod val="50000"/>
                  </a:schemeClr>
                </a:solidFill>
                <a:latin typeface="+mj-ea"/>
                <a:ea typeface="+mj-ea"/>
              </a:rPr>
              <a:t> 작성 절차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566019" y="2589554"/>
            <a:ext cx="3897221" cy="219079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ko-KR" sz="2400" b="1" dirty="0">
                <a:solidFill>
                  <a:schemeClr val="tx2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▷ </a:t>
            </a:r>
            <a:r>
              <a:rPr lang="ko-KR" altLang="en-US" sz="2400" b="1" dirty="0">
                <a:solidFill>
                  <a:schemeClr val="tx2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저작권</a:t>
            </a:r>
            <a:r>
              <a:rPr lang="ko-KR" altLang="en-US" sz="2400" b="1" dirty="0">
                <a:solidFill>
                  <a:schemeClr val="tx2">
                    <a:lumMod val="50000"/>
                  </a:schemeClr>
                </a:solidFill>
                <a:latin typeface="+mj-ea"/>
                <a:ea typeface="+mj-ea"/>
              </a:rPr>
              <a:t> </a:t>
            </a:r>
            <a:r>
              <a:rPr lang="ko-KR" altLang="en-US" sz="2400" b="1" dirty="0" err="1">
                <a:solidFill>
                  <a:schemeClr val="tx2">
                    <a:lumMod val="50000"/>
                  </a:schemeClr>
                </a:solidFill>
                <a:latin typeface="+mj-ea"/>
                <a:ea typeface="+mj-ea"/>
              </a:rPr>
              <a:t>창작신고서</a:t>
            </a:r>
            <a:r>
              <a:rPr lang="ko-KR" altLang="en-US" sz="2400" b="1" dirty="0">
                <a:solidFill>
                  <a:schemeClr val="tx2">
                    <a:lumMod val="50000"/>
                  </a:schemeClr>
                </a:solidFill>
                <a:latin typeface="+mj-ea"/>
                <a:ea typeface="+mj-ea"/>
              </a:rPr>
              <a:t> 작성</a:t>
            </a:r>
            <a:endParaRPr lang="en-US" altLang="ko-KR" sz="2400" b="1" dirty="0">
              <a:solidFill>
                <a:schemeClr val="tx2">
                  <a:lumMod val="50000"/>
                </a:schemeClr>
              </a:solidFill>
              <a:latin typeface="+mj-ea"/>
              <a:ea typeface="+mj-ea"/>
            </a:endParaRPr>
          </a:p>
          <a:p>
            <a:pPr>
              <a:lnSpc>
                <a:spcPct val="200000"/>
              </a:lnSpc>
            </a:pPr>
            <a:r>
              <a:rPr lang="en-US" altLang="ko-KR" sz="2400" b="1" dirty="0">
                <a:solidFill>
                  <a:schemeClr val="tx2">
                    <a:lumMod val="50000"/>
                  </a:schemeClr>
                </a:solidFill>
                <a:latin typeface="맑은 고딕" panose="020B0503020000020004" pitchFamily="50" charset="-127"/>
              </a:rPr>
              <a:t>▷ </a:t>
            </a:r>
            <a:r>
              <a:rPr lang="ko-KR" altLang="en-US" sz="2400" b="1" dirty="0">
                <a:solidFill>
                  <a:schemeClr val="tx2">
                    <a:lumMod val="50000"/>
                  </a:schemeClr>
                </a:solidFill>
                <a:latin typeface="맑은 고딕" panose="020B0503020000020004" pitchFamily="50" charset="-127"/>
              </a:rPr>
              <a:t>권리승계확인서 </a:t>
            </a:r>
            <a:r>
              <a:rPr lang="ko-KR" altLang="en-US" sz="2400" b="1" dirty="0">
                <a:solidFill>
                  <a:schemeClr val="tx2">
                    <a:lumMod val="50000"/>
                  </a:schemeClr>
                </a:solidFill>
                <a:latin typeface="+mj-ea"/>
              </a:rPr>
              <a:t>작성</a:t>
            </a:r>
          </a:p>
          <a:p>
            <a:pPr>
              <a:lnSpc>
                <a:spcPct val="200000"/>
              </a:lnSpc>
            </a:pPr>
            <a:endParaRPr lang="ko-KR" altLang="en-US" sz="2400" b="1" dirty="0">
              <a:solidFill>
                <a:schemeClr val="tx2">
                  <a:lumMod val="50000"/>
                </a:schemeClr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397490678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그룹 2"/>
          <p:cNvGrpSpPr/>
          <p:nvPr/>
        </p:nvGrpSpPr>
        <p:grpSpPr>
          <a:xfrm>
            <a:off x="125554" y="1465519"/>
            <a:ext cx="6012782" cy="3861561"/>
            <a:chOff x="94721" y="3188814"/>
            <a:chExt cx="6012782" cy="3861561"/>
          </a:xfrm>
        </p:grpSpPr>
        <p:pic>
          <p:nvPicPr>
            <p:cNvPr id="2" name="그림 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4721" y="3188814"/>
              <a:ext cx="6012782" cy="3861561"/>
            </a:xfrm>
            <a:prstGeom prst="rect">
              <a:avLst/>
            </a:prstGeom>
          </p:spPr>
        </p:pic>
        <p:sp>
          <p:nvSpPr>
            <p:cNvPr id="16" name="직사각형 15"/>
            <p:cNvSpPr/>
            <p:nvPr/>
          </p:nvSpPr>
          <p:spPr>
            <a:xfrm>
              <a:off x="2667000" y="3188814"/>
              <a:ext cx="1002131" cy="144936"/>
            </a:xfrm>
            <a:prstGeom prst="rect">
              <a:avLst/>
            </a:prstGeom>
            <a:solidFill>
              <a:srgbClr val="40669F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4" name="직사각형 3"/>
          <p:cNvSpPr/>
          <p:nvPr/>
        </p:nvSpPr>
        <p:spPr>
          <a:xfrm>
            <a:off x="6185285" y="1105594"/>
            <a:ext cx="2883899" cy="4979324"/>
          </a:xfrm>
          <a:prstGeom prst="rect">
            <a:avLst/>
          </a:prstGeom>
          <a:noFill/>
          <a:ln>
            <a:solidFill>
              <a:srgbClr val="44546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/>
              <a:t>1</a:t>
            </a:r>
            <a:endParaRPr lang="ko-KR" alt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276109" y="1205345"/>
            <a:ext cx="268501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dirty="0">
                <a:latin typeface="+mn-ea"/>
              </a:rPr>
              <a:t>① 포털 로그인 후 </a:t>
            </a:r>
            <a:r>
              <a:rPr lang="ko-KR" altLang="en-US" sz="1400" dirty="0" err="1">
                <a:latin typeface="+mn-ea"/>
              </a:rPr>
              <a:t>연구행정통합관리시스템</a:t>
            </a:r>
            <a:r>
              <a:rPr lang="en-US" altLang="ko-KR" sz="1400" dirty="0">
                <a:latin typeface="+mn-ea"/>
              </a:rPr>
              <a:t>(</a:t>
            </a:r>
            <a:r>
              <a:rPr lang="en-US" altLang="ko-KR" sz="1400" dirty="0" err="1">
                <a:latin typeface="+mn-ea"/>
              </a:rPr>
              <a:t>SRnD</a:t>
            </a:r>
            <a:r>
              <a:rPr lang="en-US" altLang="ko-KR" sz="1400" dirty="0">
                <a:latin typeface="+mn-ea"/>
              </a:rPr>
              <a:t>) </a:t>
            </a:r>
            <a:r>
              <a:rPr lang="ko-KR" altLang="en-US" sz="1400" dirty="0">
                <a:latin typeface="+mn-ea"/>
              </a:rPr>
              <a:t>접속</a:t>
            </a:r>
            <a:endParaRPr lang="en-US" altLang="ko-KR" sz="1400" dirty="0">
              <a:latin typeface="+mn-ea"/>
            </a:endParaRPr>
          </a:p>
          <a:p>
            <a:endParaRPr lang="en-US" altLang="ko-KR" sz="1400" dirty="0">
              <a:latin typeface="+mn-ea"/>
            </a:endParaRPr>
          </a:p>
          <a:p>
            <a:r>
              <a:rPr lang="ko-KR" altLang="en-US" sz="1400" dirty="0">
                <a:latin typeface="+mn-ea"/>
              </a:rPr>
              <a:t>② 지식재산권</a:t>
            </a:r>
            <a:r>
              <a:rPr lang="en-US" altLang="ko-KR" sz="1400" dirty="0">
                <a:latin typeface="+mn-ea"/>
              </a:rPr>
              <a:t>-</a:t>
            </a:r>
            <a:r>
              <a:rPr lang="ko-KR" altLang="en-US" sz="1400" dirty="0" err="1">
                <a:latin typeface="+mn-ea"/>
              </a:rPr>
              <a:t>발명신고함</a:t>
            </a:r>
            <a:endParaRPr lang="en-US" altLang="ko-KR" sz="1400" dirty="0">
              <a:latin typeface="+mn-ea"/>
            </a:endParaRPr>
          </a:p>
          <a:p>
            <a:r>
              <a:rPr lang="en-US" altLang="ko-KR" sz="1400" dirty="0">
                <a:latin typeface="+mn-ea"/>
              </a:rPr>
              <a:t>   -</a:t>
            </a:r>
            <a:r>
              <a:rPr lang="ko-KR" altLang="en-US" sz="1400" dirty="0" err="1">
                <a:latin typeface="+mn-ea"/>
              </a:rPr>
              <a:t>저작권클릭</a:t>
            </a:r>
            <a:r>
              <a:rPr lang="ko-KR" altLang="en-US" sz="1400" dirty="0">
                <a:latin typeface="+mn-ea"/>
              </a:rPr>
              <a:t> 후 </a:t>
            </a:r>
            <a:endParaRPr lang="en-US" altLang="ko-KR" sz="1400" dirty="0">
              <a:latin typeface="+mn-ea"/>
            </a:endParaRPr>
          </a:p>
          <a:p>
            <a:r>
              <a:rPr lang="en-US" altLang="ko-KR" sz="1400" dirty="0">
                <a:latin typeface="+mn-ea"/>
              </a:rPr>
              <a:t>   ‘</a:t>
            </a:r>
            <a:r>
              <a:rPr lang="ko-KR" altLang="en-US" sz="1400" dirty="0">
                <a:latin typeface="+mn-ea"/>
              </a:rPr>
              <a:t>창작신고서작성</a:t>
            </a:r>
            <a:r>
              <a:rPr lang="en-US" altLang="ko-KR" sz="1400" dirty="0">
                <a:latin typeface="+mn-ea"/>
              </a:rPr>
              <a:t>’ </a:t>
            </a:r>
            <a:r>
              <a:rPr lang="ko-KR" altLang="en-US" sz="1400" dirty="0">
                <a:latin typeface="+mn-ea"/>
              </a:rPr>
              <a:t>클릭</a:t>
            </a:r>
            <a:endParaRPr lang="en-US" altLang="ko-KR" sz="1200" dirty="0">
              <a:latin typeface="+mn-ea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382386"/>
            <a:ext cx="2239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>
                <a:solidFill>
                  <a:schemeClr val="tx2">
                    <a:lumMod val="50000"/>
                  </a:schemeClr>
                </a:solidFill>
                <a:latin typeface="+mj-ea"/>
                <a:ea typeface="+mj-ea"/>
              </a:rPr>
              <a:t>1. </a:t>
            </a:r>
            <a:r>
              <a:rPr lang="ko-KR" altLang="en-US" b="1" dirty="0" err="1">
                <a:solidFill>
                  <a:schemeClr val="tx2">
                    <a:lumMod val="50000"/>
                  </a:schemeClr>
                </a:solidFill>
                <a:latin typeface="+mj-ea"/>
                <a:ea typeface="+mj-ea"/>
              </a:rPr>
              <a:t>창작신고서</a:t>
            </a:r>
            <a:r>
              <a:rPr lang="ko-KR" altLang="en-US" b="1" dirty="0">
                <a:solidFill>
                  <a:schemeClr val="tx2">
                    <a:lumMod val="50000"/>
                  </a:schemeClr>
                </a:solidFill>
                <a:latin typeface="+mj-ea"/>
                <a:ea typeface="+mj-ea"/>
              </a:rPr>
              <a:t> 작성 </a:t>
            </a:r>
            <a:endParaRPr lang="en-US" altLang="ko-KR" b="1" dirty="0">
              <a:solidFill>
                <a:schemeClr val="tx2">
                  <a:lumMod val="50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5753100" y="2644057"/>
            <a:ext cx="397535" cy="242017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직사각형 14"/>
          <p:cNvSpPr/>
          <p:nvPr/>
        </p:nvSpPr>
        <p:spPr>
          <a:xfrm>
            <a:off x="2602068" y="1620443"/>
            <a:ext cx="436407" cy="18930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직사각형 16"/>
          <p:cNvSpPr/>
          <p:nvPr/>
        </p:nvSpPr>
        <p:spPr>
          <a:xfrm>
            <a:off x="94721" y="3443925"/>
            <a:ext cx="785173" cy="177911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TextBox 18"/>
          <p:cNvSpPr txBox="1"/>
          <p:nvPr/>
        </p:nvSpPr>
        <p:spPr>
          <a:xfrm>
            <a:off x="8861320" y="0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100" dirty="0"/>
              <a:t>34</a:t>
            </a:r>
            <a:endParaRPr lang="ko-KR" altLang="en-US" sz="1100" dirty="0"/>
          </a:p>
        </p:txBody>
      </p:sp>
    </p:spTree>
    <p:extLst>
      <p:ext uri="{BB962C8B-B14F-4D97-AF65-F5344CB8AC3E}">
        <p14:creationId xmlns:p14="http://schemas.microsoft.com/office/powerpoint/2010/main" val="347440335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500" y="1464915"/>
            <a:ext cx="8770620" cy="3481753"/>
          </a:xfrm>
          <a:prstGeom prst="rect">
            <a:avLst/>
          </a:prstGeom>
        </p:spPr>
      </p:pic>
      <p:sp>
        <p:nvSpPr>
          <p:cNvPr id="4" name="직사각형 3"/>
          <p:cNvSpPr/>
          <p:nvPr/>
        </p:nvSpPr>
        <p:spPr>
          <a:xfrm>
            <a:off x="130061" y="5153024"/>
            <a:ext cx="8831059" cy="1255743"/>
          </a:xfrm>
          <a:prstGeom prst="rect">
            <a:avLst/>
          </a:prstGeom>
          <a:noFill/>
          <a:ln>
            <a:solidFill>
              <a:srgbClr val="44546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/>
              <a:t>1</a:t>
            </a:r>
            <a:endParaRPr lang="ko-KR" alt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30061" y="5153024"/>
            <a:ext cx="2746489" cy="11541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dirty="0">
                <a:latin typeface="+mn-ea"/>
              </a:rPr>
              <a:t>① 저작권 명칭 및 정보 입력</a:t>
            </a:r>
            <a:endParaRPr lang="en-US" altLang="ko-KR" sz="1400" dirty="0">
              <a:latin typeface="+mn-ea"/>
            </a:endParaRPr>
          </a:p>
          <a:p>
            <a:r>
              <a:rPr lang="en-US" altLang="ko-KR" sz="1100" dirty="0">
                <a:latin typeface="+mn-ea"/>
                <a:ea typeface="맑은 고딕" panose="020B0503020000020004" pitchFamily="50" charset="-127"/>
              </a:rPr>
              <a:t>※</a:t>
            </a:r>
            <a:r>
              <a:rPr lang="ko-KR" altLang="en-US" sz="1100" dirty="0">
                <a:latin typeface="+mn-ea"/>
                <a:ea typeface="맑은 고딕" panose="020B0503020000020004" pitchFamily="50" charset="-127"/>
              </a:rPr>
              <a:t>비용부담주체 </a:t>
            </a:r>
            <a:r>
              <a:rPr lang="ko-KR" altLang="en-US" sz="1100" dirty="0" err="1">
                <a:latin typeface="+mn-ea"/>
                <a:ea typeface="맑은 고딕" panose="020B0503020000020004" pitchFamily="50" charset="-127"/>
              </a:rPr>
              <a:t>산단지원</a:t>
            </a:r>
            <a:r>
              <a:rPr lang="ko-KR" altLang="en-US" sz="1100" dirty="0">
                <a:latin typeface="+mn-ea"/>
                <a:ea typeface="맑은 고딕" panose="020B0503020000020004" pitchFamily="50" charset="-127"/>
              </a:rPr>
              <a:t> 체크</a:t>
            </a:r>
            <a:endParaRPr lang="en-US" altLang="ko-KR" sz="1100" dirty="0">
              <a:latin typeface="+mn-ea"/>
              <a:ea typeface="맑은 고딕" panose="020B0503020000020004" pitchFamily="50" charset="-127"/>
            </a:endParaRPr>
          </a:p>
          <a:p>
            <a:r>
              <a:rPr lang="ko-KR" altLang="ko-KR" sz="1100" dirty="0">
                <a:latin typeface="맑은 고딕" panose="020B0503020000020004" pitchFamily="50" charset="-127"/>
              </a:rPr>
              <a:t>※</a:t>
            </a:r>
            <a:r>
              <a:rPr lang="ko-KR" altLang="en-US" sz="1100" dirty="0">
                <a:latin typeface="맑은 고딕" panose="020B0503020000020004" pitchFamily="50" charset="-127"/>
              </a:rPr>
              <a:t>공동저작자가 있는 경우에는 </a:t>
            </a:r>
            <a:r>
              <a:rPr lang="ko-KR" altLang="en-US" sz="1100" dirty="0" err="1">
                <a:latin typeface="맑은 고딕" panose="020B0503020000020004" pitchFamily="50" charset="-127"/>
              </a:rPr>
              <a:t>산단지원</a:t>
            </a:r>
            <a:r>
              <a:rPr lang="en-US" altLang="ko-KR" sz="1100" dirty="0">
                <a:latin typeface="맑은 고딕" panose="020B0503020000020004" pitchFamily="50" charset="-127"/>
              </a:rPr>
              <a:t>,</a:t>
            </a:r>
          </a:p>
          <a:p>
            <a:r>
              <a:rPr lang="en-US" altLang="ko-KR" sz="1100" dirty="0">
                <a:latin typeface="맑은 고딕" panose="020B0503020000020004" pitchFamily="50" charset="-127"/>
              </a:rPr>
              <a:t>  </a:t>
            </a:r>
            <a:r>
              <a:rPr lang="ko-KR" altLang="en-US" sz="1100" dirty="0" err="1">
                <a:latin typeface="맑은 고딕" panose="020B0503020000020004" pitchFamily="50" charset="-127"/>
              </a:rPr>
              <a:t>공동부담</a:t>
            </a:r>
            <a:r>
              <a:rPr lang="ko-KR" altLang="en-US" sz="1100" dirty="0">
                <a:latin typeface="맑은 고딕" panose="020B0503020000020004" pitchFamily="50" charset="-127"/>
              </a:rPr>
              <a:t> 체크</a:t>
            </a:r>
            <a:endParaRPr lang="en-US" altLang="ko-KR" sz="1100" dirty="0">
              <a:latin typeface="맑은 고딕" panose="020B0503020000020004" pitchFamily="50" charset="-127"/>
            </a:endParaRPr>
          </a:p>
          <a:p>
            <a:r>
              <a:rPr lang="en-US" altLang="ko-KR" sz="1100" dirty="0">
                <a:latin typeface="+mn-ea"/>
              </a:rPr>
              <a:t>※</a:t>
            </a:r>
            <a:r>
              <a:rPr lang="ko-KR" altLang="en-US" sz="1100" dirty="0">
                <a:latin typeface="+mn-ea"/>
              </a:rPr>
              <a:t>담당연구원에는 저작권위원회에 </a:t>
            </a:r>
            <a:endParaRPr lang="en-US" altLang="ko-KR" sz="1100" dirty="0">
              <a:latin typeface="+mn-ea"/>
            </a:endParaRPr>
          </a:p>
          <a:p>
            <a:r>
              <a:rPr lang="en-US" altLang="ko-KR" sz="1100" dirty="0">
                <a:latin typeface="+mn-ea"/>
              </a:rPr>
              <a:t>  </a:t>
            </a:r>
            <a:r>
              <a:rPr lang="ko-KR" altLang="en-US" sz="1100" dirty="0">
                <a:latin typeface="+mn-ea"/>
              </a:rPr>
              <a:t>대리인으로 입력한 연구원 정보 입력</a:t>
            </a:r>
            <a:endParaRPr lang="en-US" altLang="ko-KR" sz="1100" dirty="0">
              <a:latin typeface="맑은 고딕" panose="020B0503020000020004" pitchFamily="50" charset="-127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382386"/>
            <a:ext cx="21579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>
                <a:solidFill>
                  <a:schemeClr val="tx2">
                    <a:lumMod val="50000"/>
                  </a:schemeClr>
                </a:solidFill>
                <a:latin typeface="+mj-ea"/>
                <a:ea typeface="+mj-ea"/>
              </a:rPr>
              <a:t>1. </a:t>
            </a:r>
            <a:r>
              <a:rPr lang="ko-KR" altLang="en-US" b="1" dirty="0" err="1">
                <a:solidFill>
                  <a:schemeClr val="tx2">
                    <a:lumMod val="50000"/>
                  </a:schemeClr>
                </a:solidFill>
                <a:latin typeface="+mj-ea"/>
                <a:ea typeface="+mj-ea"/>
              </a:rPr>
              <a:t>창작신고서</a:t>
            </a:r>
            <a:r>
              <a:rPr lang="ko-KR" altLang="en-US" b="1" dirty="0">
                <a:solidFill>
                  <a:schemeClr val="tx2">
                    <a:lumMod val="50000"/>
                  </a:schemeClr>
                </a:solidFill>
                <a:latin typeface="+mj-ea"/>
                <a:ea typeface="+mj-ea"/>
              </a:rPr>
              <a:t> 작성</a:t>
            </a:r>
            <a:endParaRPr lang="en-US" altLang="ko-KR" b="1" dirty="0">
              <a:solidFill>
                <a:schemeClr val="tx2">
                  <a:lumMod val="50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19" name="직사각형 18"/>
          <p:cNvSpPr/>
          <p:nvPr/>
        </p:nvSpPr>
        <p:spPr>
          <a:xfrm>
            <a:off x="266701" y="2162175"/>
            <a:ext cx="3371850" cy="5715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" name="TextBox 19"/>
          <p:cNvSpPr txBox="1"/>
          <p:nvPr/>
        </p:nvSpPr>
        <p:spPr>
          <a:xfrm>
            <a:off x="8861320" y="0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100" dirty="0"/>
              <a:t>35</a:t>
            </a:r>
            <a:endParaRPr lang="ko-KR" altLang="en-US" sz="1100" dirty="0"/>
          </a:p>
        </p:txBody>
      </p:sp>
      <p:sp>
        <p:nvSpPr>
          <p:cNvPr id="8" name="직사각형 7"/>
          <p:cNvSpPr/>
          <p:nvPr/>
        </p:nvSpPr>
        <p:spPr>
          <a:xfrm>
            <a:off x="3896065" y="5192305"/>
            <a:ext cx="4572000" cy="104644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ko-KR" altLang="en-US" sz="1400" dirty="0">
                <a:latin typeface="+mn-ea"/>
              </a:rPr>
              <a:t>② 저작물창작자</a:t>
            </a:r>
            <a:r>
              <a:rPr lang="en-US" altLang="ko-KR" sz="1400" dirty="0">
                <a:latin typeface="+mn-ea"/>
              </a:rPr>
              <a:t>(</a:t>
            </a:r>
            <a:r>
              <a:rPr lang="ko-KR" altLang="en-US" sz="1400" dirty="0">
                <a:latin typeface="+mn-ea"/>
              </a:rPr>
              <a:t>저작자</a:t>
            </a:r>
            <a:r>
              <a:rPr lang="en-US" altLang="ko-KR" sz="1400" dirty="0">
                <a:latin typeface="+mn-ea"/>
              </a:rPr>
              <a:t>)</a:t>
            </a:r>
            <a:r>
              <a:rPr lang="ko-KR" altLang="en-US" sz="1400" dirty="0">
                <a:latin typeface="+mn-ea"/>
              </a:rPr>
              <a:t> 정보</a:t>
            </a:r>
            <a:endParaRPr lang="en-US" altLang="ko-KR" sz="1400" dirty="0">
              <a:latin typeface="+mn-ea"/>
            </a:endParaRPr>
          </a:p>
          <a:p>
            <a:r>
              <a:rPr lang="en-US" altLang="ko-KR" sz="1200" dirty="0">
                <a:latin typeface="+mn-ea"/>
              </a:rPr>
              <a:t>-</a:t>
            </a:r>
            <a:r>
              <a:rPr lang="ko-KR" altLang="en-US" sz="1200" dirty="0">
                <a:latin typeface="+mn-ea"/>
              </a:rPr>
              <a:t>교내 저작자는 </a:t>
            </a:r>
            <a:r>
              <a:rPr lang="ko-KR" altLang="en-US" sz="1200" dirty="0" err="1">
                <a:latin typeface="+mn-ea"/>
              </a:rPr>
              <a:t>행추가하여</a:t>
            </a:r>
            <a:r>
              <a:rPr lang="ko-KR" altLang="en-US" sz="1200" dirty="0">
                <a:latin typeface="+mn-ea"/>
              </a:rPr>
              <a:t> 정보</a:t>
            </a:r>
            <a:r>
              <a:rPr lang="en-US" altLang="ko-KR" sz="1200" dirty="0">
                <a:latin typeface="+mn-ea"/>
              </a:rPr>
              <a:t> </a:t>
            </a:r>
            <a:r>
              <a:rPr lang="ko-KR" altLang="en-US" sz="1200" dirty="0">
                <a:latin typeface="+mn-ea"/>
              </a:rPr>
              <a:t>입력 후</a:t>
            </a:r>
            <a:r>
              <a:rPr lang="en-US" altLang="ko-KR" sz="1200" dirty="0">
                <a:latin typeface="+mn-ea"/>
              </a:rPr>
              <a:t>, </a:t>
            </a:r>
            <a:r>
              <a:rPr lang="ko-KR" altLang="en-US" sz="1200" dirty="0">
                <a:latin typeface="+mn-ea"/>
              </a:rPr>
              <a:t>저작자 지분의 합이     </a:t>
            </a:r>
            <a:endParaRPr lang="en-US" altLang="ko-KR" sz="1200" dirty="0">
              <a:latin typeface="+mn-ea"/>
            </a:endParaRPr>
          </a:p>
          <a:p>
            <a:r>
              <a:rPr lang="en-US" altLang="ko-KR" sz="1200" dirty="0">
                <a:latin typeface="+mn-ea"/>
              </a:rPr>
              <a:t> 100</a:t>
            </a:r>
            <a:r>
              <a:rPr lang="ko-KR" altLang="en-US" sz="1200" dirty="0">
                <a:latin typeface="+mn-ea"/>
              </a:rPr>
              <a:t>이</a:t>
            </a:r>
            <a:r>
              <a:rPr lang="en-US" altLang="ko-KR" sz="1200" dirty="0">
                <a:latin typeface="+mn-ea"/>
              </a:rPr>
              <a:t> </a:t>
            </a:r>
            <a:r>
              <a:rPr lang="ko-KR" altLang="en-US" sz="1200" dirty="0">
                <a:latin typeface="+mn-ea"/>
              </a:rPr>
              <a:t>되도록 산정</a:t>
            </a:r>
            <a:endParaRPr lang="en-US" altLang="ko-KR" sz="1200" dirty="0">
              <a:latin typeface="+mn-ea"/>
            </a:endParaRPr>
          </a:p>
          <a:p>
            <a:r>
              <a:rPr lang="en-US" altLang="ko-KR" sz="1200" dirty="0">
                <a:latin typeface="+mn-ea"/>
              </a:rPr>
              <a:t>-</a:t>
            </a:r>
            <a:r>
              <a:rPr lang="ko-KR" altLang="en-US" sz="1200" dirty="0">
                <a:latin typeface="+mn-ea"/>
              </a:rPr>
              <a:t>교외 저작자가 있는 경우에는 수기로 입력하고</a:t>
            </a:r>
            <a:r>
              <a:rPr lang="en-US" altLang="ko-KR" sz="1200" dirty="0">
                <a:latin typeface="+mn-ea"/>
              </a:rPr>
              <a:t> </a:t>
            </a:r>
            <a:r>
              <a:rPr lang="ko-KR" altLang="en-US" sz="1200" dirty="0">
                <a:latin typeface="+mn-ea"/>
              </a:rPr>
              <a:t>발명자 지분은 </a:t>
            </a:r>
            <a:r>
              <a:rPr lang="en-US" altLang="ko-KR" sz="1200" dirty="0">
                <a:latin typeface="+mn-ea"/>
              </a:rPr>
              <a:t>0</a:t>
            </a:r>
            <a:r>
              <a:rPr lang="ko-KR" altLang="en-US" sz="1200" dirty="0">
                <a:latin typeface="+mn-ea"/>
              </a:rPr>
              <a:t>으로 기재</a:t>
            </a:r>
            <a:r>
              <a:rPr lang="en-US" altLang="ko-KR" sz="1100" dirty="0">
                <a:latin typeface="+mn-ea"/>
              </a:rPr>
              <a:t>(</a:t>
            </a:r>
            <a:r>
              <a:rPr lang="ko-KR" altLang="en-US" sz="1100" dirty="0">
                <a:latin typeface="+mn-ea"/>
              </a:rPr>
              <a:t>교내 저작자의 지분의 합으로만 </a:t>
            </a:r>
            <a:r>
              <a:rPr lang="en-US" altLang="ko-KR" sz="1100" dirty="0">
                <a:latin typeface="+mn-ea"/>
              </a:rPr>
              <a:t>100</a:t>
            </a:r>
            <a:r>
              <a:rPr lang="ko-KR" altLang="en-US" sz="1100" dirty="0">
                <a:latin typeface="+mn-ea"/>
              </a:rPr>
              <a:t>이 되도록 산정</a:t>
            </a:r>
            <a:r>
              <a:rPr lang="en-US" altLang="ko-KR" sz="1100" dirty="0">
                <a:latin typeface="+mn-ea"/>
              </a:rPr>
              <a:t>)</a:t>
            </a:r>
            <a:endParaRPr lang="en-US" altLang="ko-KR" sz="1200" dirty="0">
              <a:latin typeface="+mn-ea"/>
            </a:endParaRPr>
          </a:p>
        </p:txBody>
      </p:sp>
      <p:sp>
        <p:nvSpPr>
          <p:cNvPr id="14" name="직사각형 13"/>
          <p:cNvSpPr/>
          <p:nvPr/>
        </p:nvSpPr>
        <p:spPr>
          <a:xfrm>
            <a:off x="190500" y="4140209"/>
            <a:ext cx="8770620" cy="90804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직사각형 9"/>
          <p:cNvSpPr/>
          <p:nvPr/>
        </p:nvSpPr>
        <p:spPr>
          <a:xfrm>
            <a:off x="4114800" y="4613670"/>
            <a:ext cx="562314" cy="139700"/>
          </a:xfrm>
          <a:prstGeom prst="rect">
            <a:avLst/>
          </a:prstGeom>
          <a:solidFill>
            <a:srgbClr val="D8E6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직사각형 10"/>
          <p:cNvSpPr/>
          <p:nvPr/>
        </p:nvSpPr>
        <p:spPr>
          <a:xfrm>
            <a:off x="5289550" y="4613670"/>
            <a:ext cx="562314" cy="139700"/>
          </a:xfrm>
          <a:prstGeom prst="rect">
            <a:avLst/>
          </a:prstGeom>
          <a:solidFill>
            <a:srgbClr val="D8E6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직사각형 11"/>
          <p:cNvSpPr/>
          <p:nvPr/>
        </p:nvSpPr>
        <p:spPr>
          <a:xfrm>
            <a:off x="7200900" y="4613670"/>
            <a:ext cx="457200" cy="139700"/>
          </a:xfrm>
          <a:prstGeom prst="rect">
            <a:avLst/>
          </a:prstGeom>
          <a:solidFill>
            <a:srgbClr val="D8E6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직사각형 12"/>
          <p:cNvSpPr/>
          <p:nvPr/>
        </p:nvSpPr>
        <p:spPr>
          <a:xfrm>
            <a:off x="1492250" y="4649796"/>
            <a:ext cx="562314" cy="100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6381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500" y="1464915"/>
            <a:ext cx="8770620" cy="3481753"/>
          </a:xfrm>
          <a:prstGeom prst="rect">
            <a:avLst/>
          </a:prstGeom>
        </p:spPr>
      </p:pic>
      <p:sp>
        <p:nvSpPr>
          <p:cNvPr id="4" name="직사각형 3"/>
          <p:cNvSpPr/>
          <p:nvPr/>
        </p:nvSpPr>
        <p:spPr>
          <a:xfrm>
            <a:off x="130061" y="5153024"/>
            <a:ext cx="8831059" cy="1255743"/>
          </a:xfrm>
          <a:prstGeom prst="rect">
            <a:avLst/>
          </a:prstGeom>
          <a:noFill/>
          <a:ln>
            <a:solidFill>
              <a:srgbClr val="44546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/>
              <a:t>1</a:t>
            </a:r>
            <a:endParaRPr lang="ko-KR" alt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30061" y="5153024"/>
            <a:ext cx="3108439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dirty="0">
                <a:latin typeface="+mn-ea"/>
              </a:rPr>
              <a:t>① 한국저작권위원회 등록 신청 여부 </a:t>
            </a:r>
            <a:endParaRPr lang="en-US" altLang="ko-KR" sz="1400" dirty="0">
              <a:latin typeface="+mn-ea"/>
            </a:endParaRPr>
          </a:p>
          <a:p>
            <a:pPr marL="171450" indent="-171450">
              <a:buFontTx/>
              <a:buChar char="-"/>
            </a:pPr>
            <a:r>
              <a:rPr lang="ko-KR" altLang="en-US" sz="1100" dirty="0">
                <a:latin typeface="+mn-ea"/>
                <a:ea typeface="맑은 고딕" panose="020B0503020000020004" pitchFamily="50" charset="-127"/>
              </a:rPr>
              <a:t>한국저작권위원회 저작권 등록을 </a:t>
            </a:r>
            <a:r>
              <a:rPr lang="ko-KR" altLang="en-US" sz="1100" dirty="0" err="1">
                <a:latin typeface="+mn-ea"/>
                <a:ea typeface="맑은 고딕" panose="020B0503020000020004" pitchFamily="50" charset="-127"/>
              </a:rPr>
              <a:t>신청했을경우</a:t>
            </a:r>
            <a:r>
              <a:rPr lang="ko-KR" altLang="en-US" sz="1100" dirty="0">
                <a:latin typeface="+mn-ea"/>
                <a:ea typeface="맑은 고딕" panose="020B0503020000020004" pitchFamily="50" charset="-127"/>
              </a:rPr>
              <a:t> </a:t>
            </a:r>
            <a:r>
              <a:rPr lang="en-US" altLang="ko-KR" sz="1100" dirty="0">
                <a:latin typeface="+mn-ea"/>
                <a:ea typeface="맑은 고딕" panose="020B0503020000020004" pitchFamily="50" charset="-127"/>
              </a:rPr>
              <a:t>Yes </a:t>
            </a:r>
            <a:r>
              <a:rPr lang="ko-KR" altLang="en-US" sz="1100" dirty="0">
                <a:latin typeface="+mn-ea"/>
                <a:ea typeface="맑은 고딕" panose="020B0503020000020004" pitchFamily="50" charset="-127"/>
              </a:rPr>
              <a:t>선택</a:t>
            </a:r>
            <a:endParaRPr lang="en-US" altLang="ko-KR" sz="1100" dirty="0">
              <a:latin typeface="+mn-ea"/>
              <a:ea typeface="맑은 고딕" panose="020B0503020000020004" pitchFamily="50" charset="-127"/>
            </a:endParaRPr>
          </a:p>
          <a:p>
            <a:pPr marL="171450" indent="-171450">
              <a:buFontTx/>
              <a:buChar char="-"/>
            </a:pPr>
            <a:r>
              <a:rPr lang="ko-KR" altLang="en-US" sz="1100" dirty="0">
                <a:latin typeface="맑은 고딕" panose="020B0503020000020004" pitchFamily="50" charset="-127"/>
              </a:rPr>
              <a:t>한국저작권권 위원회 저작권 등록 신청서 및 신청 명세서를 첨부</a:t>
            </a:r>
            <a:endParaRPr lang="en-US" altLang="ko-KR" sz="1100" dirty="0">
              <a:latin typeface="맑은 고딕" panose="020B0503020000020004" pitchFamily="50" charset="-127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382386"/>
            <a:ext cx="21579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>
                <a:solidFill>
                  <a:schemeClr val="tx2">
                    <a:lumMod val="50000"/>
                  </a:schemeClr>
                </a:solidFill>
                <a:latin typeface="+mj-ea"/>
                <a:ea typeface="+mj-ea"/>
              </a:rPr>
              <a:t>1. </a:t>
            </a:r>
            <a:r>
              <a:rPr lang="ko-KR" altLang="en-US" b="1" dirty="0" err="1">
                <a:solidFill>
                  <a:schemeClr val="tx2">
                    <a:lumMod val="50000"/>
                  </a:schemeClr>
                </a:solidFill>
                <a:latin typeface="+mj-ea"/>
                <a:ea typeface="+mj-ea"/>
              </a:rPr>
              <a:t>창작신고서</a:t>
            </a:r>
            <a:r>
              <a:rPr lang="ko-KR" altLang="en-US" b="1" dirty="0">
                <a:solidFill>
                  <a:schemeClr val="tx2">
                    <a:lumMod val="50000"/>
                  </a:schemeClr>
                </a:solidFill>
                <a:latin typeface="+mj-ea"/>
                <a:ea typeface="+mj-ea"/>
              </a:rPr>
              <a:t> 작성</a:t>
            </a:r>
            <a:endParaRPr lang="en-US" altLang="ko-KR" b="1" dirty="0">
              <a:solidFill>
                <a:schemeClr val="tx2">
                  <a:lumMod val="50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19" name="직사각형 18"/>
          <p:cNvSpPr/>
          <p:nvPr/>
        </p:nvSpPr>
        <p:spPr>
          <a:xfrm>
            <a:off x="219074" y="3205791"/>
            <a:ext cx="8742045" cy="508959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" name="TextBox 19"/>
          <p:cNvSpPr txBox="1"/>
          <p:nvPr/>
        </p:nvSpPr>
        <p:spPr>
          <a:xfrm>
            <a:off x="8861320" y="0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100" dirty="0"/>
              <a:t>36</a:t>
            </a:r>
            <a:endParaRPr lang="ko-KR" altLang="en-US" sz="1100" dirty="0"/>
          </a:p>
        </p:txBody>
      </p:sp>
      <p:sp>
        <p:nvSpPr>
          <p:cNvPr id="8" name="직사각형 7"/>
          <p:cNvSpPr/>
          <p:nvPr/>
        </p:nvSpPr>
        <p:spPr>
          <a:xfrm>
            <a:off x="3896064" y="5192305"/>
            <a:ext cx="4676435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400" dirty="0">
                <a:latin typeface="+mn-ea"/>
              </a:rPr>
              <a:t>② </a:t>
            </a:r>
            <a:r>
              <a:rPr lang="ko-KR" altLang="en-US" sz="1400" dirty="0" err="1">
                <a:latin typeface="+mn-ea"/>
              </a:rPr>
              <a:t>담당연구원</a:t>
            </a:r>
            <a:r>
              <a:rPr lang="ko-KR" altLang="en-US" sz="1400" dirty="0">
                <a:latin typeface="+mn-ea"/>
              </a:rPr>
              <a:t> 정보</a:t>
            </a:r>
            <a:endParaRPr lang="en-US" altLang="ko-KR" sz="1400" dirty="0">
              <a:latin typeface="+mn-ea"/>
            </a:endParaRPr>
          </a:p>
          <a:p>
            <a:pPr marL="171450" indent="-171450">
              <a:buFontTx/>
              <a:buChar char="-"/>
            </a:pPr>
            <a:r>
              <a:rPr lang="ko-KR" altLang="en-US" sz="1200" dirty="0">
                <a:latin typeface="+mn-ea"/>
              </a:rPr>
              <a:t>담당연구원에는 저작권위원회에 </a:t>
            </a:r>
            <a:endParaRPr lang="en-US" altLang="ko-KR" sz="1200" dirty="0">
              <a:latin typeface="+mn-ea"/>
            </a:endParaRPr>
          </a:p>
          <a:p>
            <a:r>
              <a:rPr lang="en-US" altLang="ko-KR" sz="1200" dirty="0">
                <a:latin typeface="+mn-ea"/>
              </a:rPr>
              <a:t>   </a:t>
            </a:r>
            <a:r>
              <a:rPr lang="ko-KR" altLang="en-US" sz="1200" dirty="0">
                <a:latin typeface="+mn-ea"/>
              </a:rPr>
              <a:t>대리인으로 입력한 연구원 정보 입력</a:t>
            </a:r>
            <a:endParaRPr lang="en-US" altLang="ko-KR" sz="1200" dirty="0">
              <a:latin typeface="맑은 고딕" panose="020B0503020000020004" pitchFamily="50" charset="-127"/>
            </a:endParaRPr>
          </a:p>
        </p:txBody>
      </p:sp>
      <p:sp>
        <p:nvSpPr>
          <p:cNvPr id="2" name="직사각형 1"/>
          <p:cNvSpPr/>
          <p:nvPr/>
        </p:nvSpPr>
        <p:spPr>
          <a:xfrm>
            <a:off x="4114800" y="4613670"/>
            <a:ext cx="562314" cy="139700"/>
          </a:xfrm>
          <a:prstGeom prst="rect">
            <a:avLst/>
          </a:prstGeom>
          <a:solidFill>
            <a:srgbClr val="D8E6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직사각형 9"/>
          <p:cNvSpPr/>
          <p:nvPr/>
        </p:nvSpPr>
        <p:spPr>
          <a:xfrm>
            <a:off x="5289550" y="4613670"/>
            <a:ext cx="562314" cy="139700"/>
          </a:xfrm>
          <a:prstGeom prst="rect">
            <a:avLst/>
          </a:prstGeom>
          <a:solidFill>
            <a:srgbClr val="D8E6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직사각형 10"/>
          <p:cNvSpPr/>
          <p:nvPr/>
        </p:nvSpPr>
        <p:spPr>
          <a:xfrm>
            <a:off x="7200900" y="4613670"/>
            <a:ext cx="457200" cy="139700"/>
          </a:xfrm>
          <a:prstGeom prst="rect">
            <a:avLst/>
          </a:prstGeom>
          <a:solidFill>
            <a:srgbClr val="D8E6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직사각형 11"/>
          <p:cNvSpPr/>
          <p:nvPr/>
        </p:nvSpPr>
        <p:spPr>
          <a:xfrm>
            <a:off x="1492250" y="4649796"/>
            <a:ext cx="562314" cy="100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2252776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그림 11"/>
          <p:cNvPicPr>
            <a:picLocks noChangeAspect="1"/>
          </p:cNvPicPr>
          <p:nvPr/>
        </p:nvPicPr>
        <p:blipFill rotWithShape="1">
          <a:blip r:embed="rId2"/>
          <a:srcRect l="-1" r="19979"/>
          <a:stretch/>
        </p:blipFill>
        <p:spPr>
          <a:xfrm>
            <a:off x="54031" y="3046801"/>
            <a:ext cx="6094468" cy="1100978"/>
          </a:xfrm>
          <a:prstGeom prst="rect">
            <a:avLst/>
          </a:prstGeom>
        </p:spPr>
      </p:pic>
      <p:sp>
        <p:nvSpPr>
          <p:cNvPr id="4" name="직사각형 3"/>
          <p:cNvSpPr/>
          <p:nvPr/>
        </p:nvSpPr>
        <p:spPr>
          <a:xfrm>
            <a:off x="6185285" y="1105594"/>
            <a:ext cx="2883899" cy="4979324"/>
          </a:xfrm>
          <a:prstGeom prst="rect">
            <a:avLst/>
          </a:prstGeom>
          <a:noFill/>
          <a:ln>
            <a:solidFill>
              <a:srgbClr val="44546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/>
              <a:t>1</a:t>
            </a:r>
            <a:endParaRPr lang="ko-KR" alt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276109" y="1205345"/>
            <a:ext cx="2732057" cy="30623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dirty="0">
                <a:latin typeface="+mn-ea"/>
              </a:rPr>
              <a:t>① 저작권자</a:t>
            </a:r>
            <a:endParaRPr lang="en-US" altLang="ko-KR" sz="1400" dirty="0">
              <a:latin typeface="+mn-ea"/>
            </a:endParaRPr>
          </a:p>
          <a:p>
            <a:r>
              <a:rPr lang="en-US" altLang="ko-KR" sz="1400" dirty="0">
                <a:latin typeface="+mn-ea"/>
              </a:rPr>
              <a:t>-</a:t>
            </a:r>
            <a:r>
              <a:rPr lang="ko-KR" altLang="en-US" sz="1400" dirty="0">
                <a:latin typeface="+mn-ea"/>
              </a:rPr>
              <a:t>공동저작자가 있는 경우에는 </a:t>
            </a:r>
            <a:r>
              <a:rPr lang="ko-KR" altLang="en-US" sz="1400" dirty="0" err="1">
                <a:latin typeface="+mn-ea"/>
              </a:rPr>
              <a:t>행추가</a:t>
            </a:r>
            <a:r>
              <a:rPr lang="ko-KR" altLang="en-US" sz="1400" dirty="0">
                <a:latin typeface="+mn-ea"/>
              </a:rPr>
              <a:t> 후 해당 기관</a:t>
            </a:r>
            <a:r>
              <a:rPr lang="en-US" altLang="ko-KR" sz="1400" dirty="0">
                <a:latin typeface="+mn-ea"/>
              </a:rPr>
              <a:t>, </a:t>
            </a:r>
            <a:r>
              <a:rPr lang="ko-KR" altLang="en-US" sz="1400" dirty="0">
                <a:latin typeface="+mn-ea"/>
              </a:rPr>
              <a:t>지분 추가</a:t>
            </a:r>
            <a:endParaRPr lang="en-US" altLang="ko-KR" sz="1400" dirty="0">
              <a:latin typeface="+mn-ea"/>
            </a:endParaRPr>
          </a:p>
          <a:p>
            <a:endParaRPr lang="en-US" altLang="ko-KR" sz="1400" dirty="0">
              <a:latin typeface="+mn-ea"/>
            </a:endParaRPr>
          </a:p>
          <a:p>
            <a:r>
              <a:rPr lang="ko-KR" altLang="en-US" sz="1400" dirty="0">
                <a:latin typeface="+mn-ea"/>
              </a:rPr>
              <a:t>② 연구과제</a:t>
            </a:r>
            <a:endParaRPr lang="en-US" altLang="ko-KR" sz="1400" dirty="0">
              <a:latin typeface="+mn-ea"/>
            </a:endParaRPr>
          </a:p>
          <a:p>
            <a:r>
              <a:rPr lang="en-US" altLang="ko-KR" sz="1400" dirty="0">
                <a:latin typeface="+mn-ea"/>
              </a:rPr>
              <a:t>-</a:t>
            </a:r>
            <a:r>
              <a:rPr lang="ko-KR" altLang="en-US" sz="1400" dirty="0" err="1">
                <a:latin typeface="+mn-ea"/>
              </a:rPr>
              <a:t>행추가하여</a:t>
            </a:r>
            <a:r>
              <a:rPr lang="ko-KR" altLang="en-US" sz="1400" dirty="0">
                <a:latin typeface="+mn-ea"/>
              </a:rPr>
              <a:t> 연구과제 추가</a:t>
            </a:r>
            <a:endParaRPr lang="en-US" altLang="ko-KR" sz="1400" dirty="0">
              <a:latin typeface="+mn-ea"/>
            </a:endParaRPr>
          </a:p>
          <a:p>
            <a:r>
              <a:rPr lang="en-US" altLang="ko-KR" sz="1400" dirty="0">
                <a:latin typeface="+mn-ea"/>
              </a:rPr>
              <a:t>(</a:t>
            </a:r>
            <a:r>
              <a:rPr lang="ko-KR" altLang="en-US" sz="1400" dirty="0">
                <a:latin typeface="+mn-ea"/>
              </a:rPr>
              <a:t>발명자 선택 후 조회하면 편리</a:t>
            </a:r>
            <a:r>
              <a:rPr lang="en-US" altLang="ko-KR" sz="1400" dirty="0">
                <a:latin typeface="+mn-ea"/>
              </a:rPr>
              <a:t>)</a:t>
            </a:r>
          </a:p>
          <a:p>
            <a:r>
              <a:rPr lang="en-US" altLang="ko-KR" sz="1400" b="1" dirty="0">
                <a:solidFill>
                  <a:srgbClr val="FF0000"/>
                </a:solidFill>
                <a:latin typeface="+mn-ea"/>
              </a:rPr>
              <a:t>※ </a:t>
            </a:r>
            <a:r>
              <a:rPr lang="ko-KR" altLang="en-US" sz="1400" b="1" dirty="0" err="1">
                <a:solidFill>
                  <a:srgbClr val="FF0000"/>
                </a:solidFill>
                <a:latin typeface="+mn-ea"/>
              </a:rPr>
              <a:t>교외기관</a:t>
            </a:r>
            <a:r>
              <a:rPr lang="ko-KR" altLang="en-US" sz="1400" b="1" dirty="0">
                <a:solidFill>
                  <a:srgbClr val="FF0000"/>
                </a:solidFill>
                <a:latin typeface="+mn-ea"/>
              </a:rPr>
              <a:t> 과제일 경우 산단 담당자에게 문의 필수</a:t>
            </a:r>
            <a:endParaRPr lang="en-US" altLang="ko-KR" sz="1400" b="1" dirty="0">
              <a:solidFill>
                <a:srgbClr val="FF0000"/>
              </a:solidFill>
              <a:latin typeface="+mn-ea"/>
            </a:endParaRPr>
          </a:p>
          <a:p>
            <a:endParaRPr lang="en-US" altLang="ko-KR" sz="1400" b="1" dirty="0">
              <a:solidFill>
                <a:srgbClr val="FF0000"/>
              </a:solidFill>
              <a:latin typeface="+mn-ea"/>
            </a:endParaRPr>
          </a:p>
          <a:p>
            <a:r>
              <a:rPr lang="en-US" altLang="ko-KR" sz="1400" b="1" dirty="0">
                <a:solidFill>
                  <a:srgbClr val="FF0000"/>
                </a:solidFill>
                <a:latin typeface="+mn-ea"/>
              </a:rPr>
              <a:t>※ </a:t>
            </a:r>
            <a:r>
              <a:rPr lang="ko-KR" altLang="en-US" sz="1400" b="1" dirty="0">
                <a:solidFill>
                  <a:srgbClr val="FF0000"/>
                </a:solidFill>
                <a:latin typeface="+mn-ea"/>
              </a:rPr>
              <a:t>국가 과제</a:t>
            </a:r>
            <a:r>
              <a:rPr lang="en-US" altLang="ko-KR" sz="1400" b="1" dirty="0">
                <a:solidFill>
                  <a:srgbClr val="FF0000"/>
                </a:solidFill>
                <a:latin typeface="+mn-ea"/>
              </a:rPr>
              <a:t>&amp;</a:t>
            </a:r>
            <a:r>
              <a:rPr lang="ko-KR" altLang="en-US" sz="1400" b="1" dirty="0">
                <a:solidFill>
                  <a:srgbClr val="FF0000"/>
                </a:solidFill>
                <a:latin typeface="+mn-ea"/>
              </a:rPr>
              <a:t>교내 과제와 민간 과제는 동시 기재 불가</a:t>
            </a:r>
            <a:endParaRPr lang="en-US" altLang="ko-KR" sz="1400" b="1" dirty="0">
              <a:solidFill>
                <a:srgbClr val="FF0000"/>
              </a:solidFill>
              <a:latin typeface="+mn-ea"/>
            </a:endParaRPr>
          </a:p>
          <a:p>
            <a:endParaRPr lang="en-US" altLang="ko-KR" sz="1100" dirty="0">
              <a:latin typeface="+mn-ea"/>
            </a:endParaRPr>
          </a:p>
          <a:p>
            <a:r>
              <a:rPr lang="en-US" altLang="ko-KR" sz="1400" dirty="0">
                <a:latin typeface="+mn-ea"/>
              </a:rPr>
              <a:t>③ </a:t>
            </a:r>
            <a:r>
              <a:rPr lang="ko-KR" altLang="en-US" sz="1400" dirty="0" err="1">
                <a:latin typeface="+mn-ea"/>
              </a:rPr>
              <a:t>정보기재</a:t>
            </a:r>
            <a:r>
              <a:rPr lang="ko-KR" altLang="en-US" sz="1400" dirty="0">
                <a:latin typeface="+mn-ea"/>
              </a:rPr>
              <a:t> 후 </a:t>
            </a:r>
            <a:r>
              <a:rPr lang="en-US" altLang="ko-KR" sz="1400" dirty="0">
                <a:latin typeface="+mn-ea"/>
              </a:rPr>
              <a:t>‘</a:t>
            </a:r>
            <a:r>
              <a:rPr lang="ko-KR" altLang="en-US" sz="1400" dirty="0" err="1">
                <a:latin typeface="+mn-ea"/>
              </a:rPr>
              <a:t>작성완료</a:t>
            </a:r>
            <a:r>
              <a:rPr lang="en-US" altLang="ko-KR" sz="1400" dirty="0">
                <a:latin typeface="+mn-ea"/>
              </a:rPr>
              <a:t>’</a:t>
            </a:r>
            <a:r>
              <a:rPr lang="ko-KR" altLang="en-US" sz="1400" dirty="0">
                <a:latin typeface="+mn-ea"/>
              </a:rPr>
              <a:t> 클릭</a:t>
            </a:r>
            <a:endParaRPr lang="en-US" altLang="ko-KR" sz="1200" dirty="0">
              <a:latin typeface="+mn-ea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382386"/>
            <a:ext cx="21579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>
                <a:solidFill>
                  <a:schemeClr val="tx2">
                    <a:lumMod val="50000"/>
                  </a:schemeClr>
                </a:solidFill>
                <a:latin typeface="+mj-ea"/>
                <a:ea typeface="+mj-ea"/>
              </a:rPr>
              <a:t>1. </a:t>
            </a:r>
            <a:r>
              <a:rPr lang="ko-KR" altLang="en-US" b="1" dirty="0" err="1">
                <a:solidFill>
                  <a:schemeClr val="tx2">
                    <a:lumMod val="50000"/>
                  </a:schemeClr>
                </a:solidFill>
                <a:latin typeface="+mj-ea"/>
                <a:ea typeface="+mj-ea"/>
              </a:rPr>
              <a:t>창작신고서</a:t>
            </a:r>
            <a:r>
              <a:rPr lang="ko-KR" altLang="en-US" b="1" dirty="0">
                <a:solidFill>
                  <a:schemeClr val="tx2">
                    <a:lumMod val="50000"/>
                  </a:schemeClr>
                </a:solidFill>
                <a:latin typeface="+mj-ea"/>
                <a:ea typeface="+mj-ea"/>
              </a:rPr>
              <a:t> 작성</a:t>
            </a:r>
            <a:endParaRPr lang="en-US" altLang="ko-KR" b="1" dirty="0">
              <a:solidFill>
                <a:schemeClr val="tx2">
                  <a:lumMod val="50000"/>
                </a:schemeClr>
              </a:solidFill>
              <a:latin typeface="+mj-ea"/>
              <a:ea typeface="+mj-ea"/>
            </a:endParaRP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540" y="1262048"/>
            <a:ext cx="6120505" cy="1233178"/>
          </a:xfrm>
          <a:prstGeom prst="rect">
            <a:avLst/>
          </a:prstGeom>
        </p:spPr>
      </p:pic>
      <p:pic>
        <p:nvPicPr>
          <p:cNvPr id="3" name="그림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17546" y="1619517"/>
            <a:ext cx="1030953" cy="193304"/>
          </a:xfrm>
          <a:prstGeom prst="rect">
            <a:avLst/>
          </a:prstGeom>
        </p:spPr>
      </p:pic>
      <p:pic>
        <p:nvPicPr>
          <p:cNvPr id="10" name="그림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10342" y="3418583"/>
            <a:ext cx="955397" cy="178707"/>
          </a:xfrm>
          <a:prstGeom prst="rect">
            <a:avLst/>
          </a:prstGeom>
        </p:spPr>
      </p:pic>
      <p:sp>
        <p:nvSpPr>
          <p:cNvPr id="7" name="직사각형 6"/>
          <p:cNvSpPr/>
          <p:nvPr/>
        </p:nvSpPr>
        <p:spPr>
          <a:xfrm>
            <a:off x="1330036" y="2005596"/>
            <a:ext cx="3017677" cy="174609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직사각형 17"/>
          <p:cNvSpPr/>
          <p:nvPr/>
        </p:nvSpPr>
        <p:spPr>
          <a:xfrm>
            <a:off x="5210343" y="3422681"/>
            <a:ext cx="491706" cy="174609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1" name="그림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03994" y="4071669"/>
            <a:ext cx="4407596" cy="2324984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-35923" y="932240"/>
            <a:ext cx="128272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600">
                <a:solidFill>
                  <a:schemeClr val="tx2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▷ </a:t>
            </a:r>
            <a:r>
              <a:rPr lang="ko-KR" altLang="en-US" sz="1600">
                <a:solidFill>
                  <a:schemeClr val="tx2">
                    <a:lumMod val="50000"/>
                  </a:schemeClr>
                </a:solidFill>
                <a:latin typeface="+mj-ea"/>
                <a:ea typeface="+mj-ea"/>
              </a:rPr>
              <a:t>저작권자</a:t>
            </a:r>
            <a:endParaRPr lang="en-US" altLang="ko-KR" sz="1600" dirty="0">
              <a:solidFill>
                <a:schemeClr val="tx2">
                  <a:lumMod val="50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-69750" y="2679874"/>
            <a:ext cx="128272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600" dirty="0">
                <a:solidFill>
                  <a:schemeClr val="tx2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▷ </a:t>
            </a:r>
            <a:r>
              <a:rPr lang="ko-KR" altLang="en-US" sz="1600" dirty="0">
                <a:solidFill>
                  <a:schemeClr val="tx2">
                    <a:lumMod val="50000"/>
                  </a:schemeClr>
                </a:solidFill>
                <a:latin typeface="+mj-ea"/>
                <a:ea typeface="+mj-ea"/>
              </a:rPr>
              <a:t>연구과제</a:t>
            </a:r>
            <a:endParaRPr lang="en-US" altLang="ko-KR" sz="1600" dirty="0">
              <a:solidFill>
                <a:schemeClr val="tx2">
                  <a:lumMod val="50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21" name="직사각형 20"/>
          <p:cNvSpPr/>
          <p:nvPr/>
        </p:nvSpPr>
        <p:spPr>
          <a:xfrm>
            <a:off x="2913698" y="3793803"/>
            <a:ext cx="191812" cy="20022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" name="직사각형 21"/>
          <p:cNvSpPr/>
          <p:nvPr/>
        </p:nvSpPr>
        <p:spPr>
          <a:xfrm>
            <a:off x="4289609" y="4396052"/>
            <a:ext cx="920733" cy="1800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8861320" y="0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100" dirty="0"/>
              <a:t>37</a:t>
            </a:r>
            <a:endParaRPr lang="ko-KR" altLang="en-US" sz="1100" dirty="0"/>
          </a:p>
        </p:txBody>
      </p:sp>
    </p:spTree>
    <p:extLst>
      <p:ext uri="{BB962C8B-B14F-4D97-AF65-F5344CB8AC3E}">
        <p14:creationId xmlns:p14="http://schemas.microsoft.com/office/powerpoint/2010/main" val="103566040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6185285" y="1105594"/>
            <a:ext cx="2883899" cy="4979324"/>
          </a:xfrm>
          <a:prstGeom prst="rect">
            <a:avLst/>
          </a:prstGeom>
          <a:noFill/>
          <a:ln>
            <a:solidFill>
              <a:srgbClr val="44546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/>
              <a:t>1</a:t>
            </a:r>
            <a:endParaRPr lang="ko-KR" alt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276109" y="1205345"/>
            <a:ext cx="2685011" cy="26622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dirty="0">
                <a:latin typeface="+mn-ea"/>
              </a:rPr>
              <a:t>① </a:t>
            </a:r>
            <a:r>
              <a:rPr lang="ko-KR" altLang="en-US" sz="1400" dirty="0" err="1">
                <a:latin typeface="+mn-ea"/>
              </a:rPr>
              <a:t>발명신고함</a:t>
            </a:r>
            <a:r>
              <a:rPr lang="en-US" altLang="ko-KR" sz="1400" dirty="0">
                <a:latin typeface="+mn-ea"/>
              </a:rPr>
              <a:t>-</a:t>
            </a:r>
            <a:r>
              <a:rPr lang="ko-KR" altLang="en-US" sz="1400" dirty="0">
                <a:latin typeface="+mn-ea"/>
              </a:rPr>
              <a:t>권리승계확인서</a:t>
            </a:r>
            <a:endParaRPr lang="en-US" altLang="ko-KR" sz="1400" dirty="0">
              <a:latin typeface="+mn-ea"/>
            </a:endParaRPr>
          </a:p>
          <a:p>
            <a:r>
              <a:rPr lang="en-US" altLang="ko-KR" sz="1400" dirty="0">
                <a:latin typeface="+mn-ea"/>
              </a:rPr>
              <a:t>   </a:t>
            </a:r>
            <a:r>
              <a:rPr lang="ko-KR" altLang="en-US" sz="1400" dirty="0">
                <a:latin typeface="+mn-ea"/>
              </a:rPr>
              <a:t>조회 후 검색결과 더블클릭</a:t>
            </a:r>
            <a:endParaRPr lang="en-US" altLang="ko-KR" sz="1400" dirty="0">
              <a:latin typeface="+mn-ea"/>
            </a:endParaRPr>
          </a:p>
          <a:p>
            <a:endParaRPr lang="en-US" altLang="ko-KR" sz="1400" dirty="0">
              <a:latin typeface="+mn-ea"/>
            </a:endParaRPr>
          </a:p>
          <a:p>
            <a:endParaRPr lang="en-US" altLang="ko-KR" sz="1400" dirty="0">
              <a:latin typeface="+mn-ea"/>
            </a:endParaRPr>
          </a:p>
          <a:p>
            <a:r>
              <a:rPr lang="ko-KR" altLang="en-US" sz="1400" dirty="0">
                <a:latin typeface="+mn-ea"/>
              </a:rPr>
              <a:t>② 본인 성함 앞에 체크</a:t>
            </a:r>
            <a:r>
              <a:rPr lang="en-US" altLang="ko-KR" sz="1400" dirty="0">
                <a:latin typeface="+mn-ea"/>
              </a:rPr>
              <a:t>,</a:t>
            </a:r>
            <a:r>
              <a:rPr lang="ko-KR" altLang="en-US" sz="1400" dirty="0">
                <a:latin typeface="+mn-ea"/>
              </a:rPr>
              <a:t> </a:t>
            </a:r>
            <a:endParaRPr lang="en-US" altLang="ko-KR" sz="1400" dirty="0">
              <a:latin typeface="+mn-ea"/>
            </a:endParaRPr>
          </a:p>
          <a:p>
            <a:r>
              <a:rPr lang="en-US" altLang="ko-KR" sz="1400" dirty="0">
                <a:latin typeface="+mn-ea"/>
              </a:rPr>
              <a:t>    </a:t>
            </a:r>
            <a:r>
              <a:rPr lang="ko-KR" altLang="en-US" sz="1400" dirty="0">
                <a:latin typeface="+mn-ea"/>
              </a:rPr>
              <a:t>상기 내용 확인 후 체크 후</a:t>
            </a:r>
            <a:endParaRPr lang="en-US" altLang="ko-KR" sz="1400" dirty="0">
              <a:latin typeface="+mn-ea"/>
            </a:endParaRPr>
          </a:p>
          <a:p>
            <a:r>
              <a:rPr lang="en-US" altLang="ko-KR" sz="1400" dirty="0">
                <a:latin typeface="+mn-ea"/>
              </a:rPr>
              <a:t>    </a:t>
            </a:r>
            <a:r>
              <a:rPr lang="ko-KR" altLang="en-US" sz="1400" dirty="0" err="1">
                <a:latin typeface="+mn-ea"/>
              </a:rPr>
              <a:t>양도확인</a:t>
            </a:r>
            <a:r>
              <a:rPr lang="ko-KR" altLang="en-US" sz="1400" dirty="0">
                <a:latin typeface="+mn-ea"/>
              </a:rPr>
              <a:t> 클릭</a:t>
            </a:r>
            <a:endParaRPr lang="en-US" altLang="ko-KR" sz="1400" dirty="0">
              <a:latin typeface="+mn-ea"/>
            </a:endParaRPr>
          </a:p>
          <a:p>
            <a:endParaRPr lang="en-US" altLang="ko-KR" sz="1400" dirty="0">
              <a:latin typeface="+mn-ea"/>
            </a:endParaRPr>
          </a:p>
          <a:p>
            <a:r>
              <a:rPr lang="ko-KR" altLang="ko-KR" sz="1100" dirty="0">
                <a:latin typeface="+mn-ea"/>
                <a:ea typeface="맑은 고딕" panose="020B0503020000020004" pitchFamily="50" charset="-127"/>
              </a:rPr>
              <a:t>※</a:t>
            </a:r>
            <a:r>
              <a:rPr lang="ko-KR" altLang="en-US" sz="1100" dirty="0">
                <a:latin typeface="+mn-ea"/>
                <a:ea typeface="맑은 고딕" panose="020B0503020000020004" pitchFamily="50" charset="-127"/>
              </a:rPr>
              <a:t>졸업생</a:t>
            </a:r>
            <a:r>
              <a:rPr lang="en-US" altLang="ko-KR" sz="1100" dirty="0">
                <a:latin typeface="+mn-ea"/>
                <a:ea typeface="맑은 고딕" panose="020B0503020000020004" pitchFamily="50" charset="-127"/>
              </a:rPr>
              <a:t>, </a:t>
            </a:r>
            <a:r>
              <a:rPr lang="ko-KR" altLang="en-US" sz="1100" dirty="0" err="1">
                <a:latin typeface="+mn-ea"/>
                <a:ea typeface="맑은 고딕" panose="020B0503020000020004" pitchFamily="50" charset="-127"/>
              </a:rPr>
              <a:t>외부연구원</a:t>
            </a:r>
            <a:r>
              <a:rPr lang="ko-KR" altLang="en-US" sz="1100" dirty="0">
                <a:latin typeface="+mn-ea"/>
                <a:ea typeface="맑은 고딕" panose="020B0503020000020004" pitchFamily="50" charset="-127"/>
              </a:rPr>
              <a:t> 등 시스템 접속이 </a:t>
            </a:r>
            <a:endParaRPr lang="en-US" altLang="ko-KR" sz="1100" dirty="0">
              <a:latin typeface="+mn-ea"/>
              <a:ea typeface="맑은 고딕" panose="020B0503020000020004" pitchFamily="50" charset="-127"/>
            </a:endParaRPr>
          </a:p>
          <a:p>
            <a:r>
              <a:rPr lang="en-US" altLang="ko-KR" sz="1100" dirty="0">
                <a:latin typeface="+mn-ea"/>
                <a:ea typeface="맑은 고딕" panose="020B0503020000020004" pitchFamily="50" charset="-127"/>
              </a:rPr>
              <a:t>  </a:t>
            </a:r>
            <a:r>
              <a:rPr lang="ko-KR" altLang="en-US" sz="1100" dirty="0">
                <a:latin typeface="+mn-ea"/>
                <a:ea typeface="맑은 고딕" panose="020B0503020000020004" pitchFamily="50" charset="-127"/>
              </a:rPr>
              <a:t>어려운 경우 담당자에게 문의</a:t>
            </a:r>
            <a:endParaRPr lang="en-US" altLang="ko-KR" sz="1100" dirty="0">
              <a:latin typeface="+mn-ea"/>
              <a:ea typeface="맑은 고딕" panose="020B0503020000020004" pitchFamily="50" charset="-127"/>
            </a:endParaRPr>
          </a:p>
          <a:p>
            <a:endParaRPr lang="en-US" altLang="ko-KR" sz="1100" dirty="0">
              <a:latin typeface="+mn-ea"/>
              <a:ea typeface="맑은 고딕" panose="020B0503020000020004" pitchFamily="50" charset="-127"/>
            </a:endParaRPr>
          </a:p>
          <a:p>
            <a:r>
              <a:rPr lang="en-US" altLang="ko-KR" sz="1100" dirty="0">
                <a:latin typeface="+mn-ea"/>
                <a:ea typeface="맑은 고딕" panose="020B0503020000020004" pitchFamily="50" charset="-127"/>
              </a:rPr>
              <a:t>▷</a:t>
            </a:r>
            <a:r>
              <a:rPr lang="ko-KR" altLang="en-US" sz="1100" dirty="0" err="1">
                <a:latin typeface="+mn-ea"/>
                <a:ea typeface="맑은 고딕" panose="020B0503020000020004" pitchFamily="50" charset="-127"/>
              </a:rPr>
              <a:t>최성연</a:t>
            </a:r>
            <a:r>
              <a:rPr lang="ko-KR" altLang="en-US" sz="1100" dirty="0">
                <a:latin typeface="+mn-ea"/>
                <a:ea typeface="맑은 고딕" panose="020B0503020000020004" pitchFamily="50" charset="-127"/>
              </a:rPr>
              <a:t> </a:t>
            </a:r>
            <a:r>
              <a:rPr lang="en-US" altLang="ko-KR" sz="1100" dirty="0">
                <a:latin typeface="+mn-ea"/>
                <a:ea typeface="맑은 고딕" panose="020B0503020000020004" pitchFamily="50" charset="-127"/>
              </a:rPr>
              <a:t>02-880-7890</a:t>
            </a:r>
          </a:p>
          <a:p>
            <a:r>
              <a:rPr lang="en-US" altLang="ko-KR" sz="1100" dirty="0">
                <a:latin typeface="+mn-ea"/>
                <a:ea typeface="맑은 고딕" panose="020B0503020000020004" pitchFamily="50" charset="-127"/>
              </a:rPr>
              <a:t>   snucsy@snu.ac.kr</a:t>
            </a:r>
            <a:endParaRPr lang="en-US" altLang="ko-KR" sz="1200" dirty="0">
              <a:latin typeface="+mn-ea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382386"/>
            <a:ext cx="40222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>
                <a:solidFill>
                  <a:schemeClr val="tx2">
                    <a:lumMod val="50000"/>
                  </a:schemeClr>
                </a:solidFill>
                <a:latin typeface="+mj-ea"/>
                <a:ea typeface="+mj-ea"/>
              </a:rPr>
              <a:t>2. </a:t>
            </a:r>
            <a:r>
              <a:rPr lang="ko-KR" altLang="en-US" b="1" dirty="0">
                <a:solidFill>
                  <a:schemeClr val="tx2">
                    <a:lumMod val="50000"/>
                  </a:schemeClr>
                </a:solidFill>
                <a:latin typeface="+mj-ea"/>
                <a:ea typeface="+mj-ea"/>
              </a:rPr>
              <a:t>발명자 </a:t>
            </a:r>
            <a:r>
              <a:rPr lang="ko-KR" altLang="en-US" b="1" dirty="0" err="1">
                <a:solidFill>
                  <a:schemeClr val="tx2">
                    <a:lumMod val="50000"/>
                  </a:schemeClr>
                </a:solidFill>
                <a:latin typeface="+mj-ea"/>
                <a:ea typeface="+mj-ea"/>
              </a:rPr>
              <a:t>양도확인</a:t>
            </a:r>
            <a:r>
              <a:rPr lang="ko-KR" altLang="en-US" b="1" dirty="0">
                <a:solidFill>
                  <a:schemeClr val="tx2">
                    <a:lumMod val="50000"/>
                  </a:schemeClr>
                </a:solidFill>
                <a:latin typeface="+mj-ea"/>
                <a:ea typeface="+mj-ea"/>
              </a:rPr>
              <a:t> </a:t>
            </a:r>
            <a:r>
              <a:rPr lang="en-US" altLang="ko-KR" b="1" dirty="0">
                <a:solidFill>
                  <a:schemeClr val="tx2">
                    <a:lumMod val="50000"/>
                  </a:schemeClr>
                </a:solidFill>
                <a:latin typeface="+mj-ea"/>
                <a:ea typeface="+mj-ea"/>
              </a:rPr>
              <a:t>(</a:t>
            </a:r>
            <a:r>
              <a:rPr lang="ko-KR" altLang="en-US" b="1" dirty="0">
                <a:solidFill>
                  <a:schemeClr val="tx2">
                    <a:lumMod val="50000"/>
                  </a:schemeClr>
                </a:solidFill>
                <a:latin typeface="+mj-ea"/>
                <a:ea typeface="+mj-ea"/>
              </a:rPr>
              <a:t>권리승계확인서</a:t>
            </a:r>
            <a:r>
              <a:rPr lang="en-US" altLang="ko-KR" b="1" dirty="0">
                <a:solidFill>
                  <a:schemeClr val="tx2">
                    <a:lumMod val="50000"/>
                  </a:schemeClr>
                </a:solidFill>
                <a:latin typeface="+mj-ea"/>
                <a:ea typeface="+mj-ea"/>
              </a:rPr>
              <a:t>)</a:t>
            </a:r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634" y="1608992"/>
            <a:ext cx="6034091" cy="2471302"/>
          </a:xfrm>
          <a:prstGeom prst="rect">
            <a:avLst/>
          </a:prstGeom>
        </p:spPr>
      </p:pic>
      <p:pic>
        <p:nvPicPr>
          <p:cNvPr id="8" name="그림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64661" y="1832476"/>
            <a:ext cx="1738438" cy="190340"/>
          </a:xfrm>
          <a:prstGeom prst="rect">
            <a:avLst/>
          </a:prstGeom>
        </p:spPr>
      </p:pic>
      <p:sp>
        <p:nvSpPr>
          <p:cNvPr id="51" name="직사각형 50"/>
          <p:cNvSpPr/>
          <p:nvPr/>
        </p:nvSpPr>
        <p:spPr>
          <a:xfrm>
            <a:off x="4356035" y="1832476"/>
            <a:ext cx="353988" cy="19034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3" name="그림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8668" y="4291017"/>
            <a:ext cx="7645604" cy="2036404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sp>
        <p:nvSpPr>
          <p:cNvPr id="52" name="직사각형 51"/>
          <p:cNvSpPr/>
          <p:nvPr/>
        </p:nvSpPr>
        <p:spPr>
          <a:xfrm>
            <a:off x="1892420" y="5681089"/>
            <a:ext cx="180456" cy="86604"/>
          </a:xfrm>
          <a:prstGeom prst="rect">
            <a:avLst/>
          </a:prstGeom>
          <a:solidFill>
            <a:srgbClr val="4454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3" name="직사각형 52"/>
          <p:cNvSpPr/>
          <p:nvPr/>
        </p:nvSpPr>
        <p:spPr>
          <a:xfrm>
            <a:off x="1838827" y="5818416"/>
            <a:ext cx="1538985" cy="74880"/>
          </a:xfrm>
          <a:prstGeom prst="rect">
            <a:avLst/>
          </a:prstGeom>
          <a:solidFill>
            <a:srgbClr val="4454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4" name="직사각형 53"/>
          <p:cNvSpPr/>
          <p:nvPr/>
        </p:nvSpPr>
        <p:spPr>
          <a:xfrm>
            <a:off x="1838827" y="5944019"/>
            <a:ext cx="2183428" cy="74882"/>
          </a:xfrm>
          <a:prstGeom prst="rect">
            <a:avLst/>
          </a:prstGeom>
          <a:solidFill>
            <a:srgbClr val="4454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5" name="직사각형 54"/>
          <p:cNvSpPr/>
          <p:nvPr/>
        </p:nvSpPr>
        <p:spPr>
          <a:xfrm>
            <a:off x="1291193" y="6220721"/>
            <a:ext cx="180456" cy="86604"/>
          </a:xfrm>
          <a:prstGeom prst="rect">
            <a:avLst/>
          </a:prstGeom>
          <a:solidFill>
            <a:srgbClr val="4454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56" name="직사각형 55"/>
          <p:cNvSpPr/>
          <p:nvPr/>
        </p:nvSpPr>
        <p:spPr>
          <a:xfrm>
            <a:off x="2368042" y="6220721"/>
            <a:ext cx="180456" cy="86604"/>
          </a:xfrm>
          <a:prstGeom prst="rect">
            <a:avLst/>
          </a:prstGeom>
          <a:solidFill>
            <a:srgbClr val="4454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57" name="직사각형 56"/>
          <p:cNvSpPr/>
          <p:nvPr/>
        </p:nvSpPr>
        <p:spPr>
          <a:xfrm>
            <a:off x="2673325" y="6220721"/>
            <a:ext cx="208442" cy="86604"/>
          </a:xfrm>
          <a:prstGeom prst="rect">
            <a:avLst/>
          </a:prstGeom>
          <a:solidFill>
            <a:srgbClr val="4454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58" name="직사각형 57"/>
          <p:cNvSpPr/>
          <p:nvPr/>
        </p:nvSpPr>
        <p:spPr>
          <a:xfrm>
            <a:off x="3618953" y="6220721"/>
            <a:ext cx="403301" cy="86604"/>
          </a:xfrm>
          <a:prstGeom prst="rect">
            <a:avLst/>
          </a:prstGeom>
          <a:solidFill>
            <a:srgbClr val="4454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59" name="직사각형 58"/>
          <p:cNvSpPr/>
          <p:nvPr/>
        </p:nvSpPr>
        <p:spPr>
          <a:xfrm>
            <a:off x="4795134" y="6220721"/>
            <a:ext cx="563552" cy="86604"/>
          </a:xfrm>
          <a:prstGeom prst="rect">
            <a:avLst/>
          </a:prstGeom>
          <a:solidFill>
            <a:srgbClr val="4454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60" name="직사각형 59"/>
          <p:cNvSpPr/>
          <p:nvPr/>
        </p:nvSpPr>
        <p:spPr>
          <a:xfrm>
            <a:off x="77633" y="3889954"/>
            <a:ext cx="983415" cy="19034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1" name="직사각형 60"/>
          <p:cNvSpPr/>
          <p:nvPr/>
        </p:nvSpPr>
        <p:spPr>
          <a:xfrm>
            <a:off x="7536597" y="4517914"/>
            <a:ext cx="437675" cy="121329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2" name="직사각형 61"/>
          <p:cNvSpPr/>
          <p:nvPr/>
        </p:nvSpPr>
        <p:spPr>
          <a:xfrm>
            <a:off x="2910470" y="5187890"/>
            <a:ext cx="1511444" cy="13284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3" name="직사각형 62"/>
          <p:cNvSpPr/>
          <p:nvPr/>
        </p:nvSpPr>
        <p:spPr>
          <a:xfrm>
            <a:off x="380976" y="6191123"/>
            <a:ext cx="173031" cy="14874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4" name="TextBox 63"/>
          <p:cNvSpPr txBox="1"/>
          <p:nvPr/>
        </p:nvSpPr>
        <p:spPr>
          <a:xfrm>
            <a:off x="8861320" y="0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100" dirty="0"/>
              <a:t>38</a:t>
            </a:r>
            <a:endParaRPr lang="ko-KR" altLang="en-US" sz="1100" dirty="0"/>
          </a:p>
        </p:txBody>
      </p:sp>
    </p:spTree>
    <p:extLst>
      <p:ext uri="{BB962C8B-B14F-4D97-AF65-F5344CB8AC3E}">
        <p14:creationId xmlns:p14="http://schemas.microsoft.com/office/powerpoint/2010/main" val="10200103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0471" y="1105594"/>
            <a:ext cx="5795085" cy="4979324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0" y="182880"/>
            <a:ext cx="5118709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>
                <a:solidFill>
                  <a:schemeClr val="tx2">
                    <a:lumMod val="50000"/>
                  </a:schemeClr>
                </a:solidFill>
                <a:latin typeface="+mj-ea"/>
                <a:ea typeface="+mj-ea"/>
              </a:rPr>
              <a:t>1-1. </a:t>
            </a:r>
            <a:r>
              <a:rPr lang="ko-KR" altLang="en-US" b="1" dirty="0">
                <a:solidFill>
                  <a:schemeClr val="tx2">
                    <a:lumMod val="50000"/>
                  </a:schemeClr>
                </a:solidFill>
                <a:latin typeface="+mj-ea"/>
                <a:ea typeface="+mj-ea"/>
              </a:rPr>
              <a:t>등록 시작 </a:t>
            </a:r>
            <a:r>
              <a:rPr lang="en-US" altLang="ko-KR" b="1" dirty="0">
                <a:solidFill>
                  <a:schemeClr val="tx2">
                    <a:lumMod val="50000"/>
                  </a:schemeClr>
                </a:solidFill>
                <a:latin typeface="+mj-ea"/>
                <a:ea typeface="+mj-ea"/>
              </a:rPr>
              <a:t>[</a:t>
            </a:r>
            <a:r>
              <a:rPr lang="ko-KR" altLang="en-US" b="1" dirty="0">
                <a:solidFill>
                  <a:schemeClr val="tx2">
                    <a:lumMod val="50000"/>
                  </a:schemeClr>
                </a:solidFill>
                <a:latin typeface="+mj-ea"/>
                <a:ea typeface="+mj-ea"/>
              </a:rPr>
              <a:t>과제성과물인 경우</a:t>
            </a:r>
            <a:r>
              <a:rPr lang="en-US" altLang="ko-KR" b="1" dirty="0">
                <a:solidFill>
                  <a:schemeClr val="tx2">
                    <a:lumMod val="50000"/>
                  </a:schemeClr>
                </a:solidFill>
                <a:latin typeface="+mj-ea"/>
                <a:ea typeface="+mj-ea"/>
              </a:rPr>
              <a:t>]</a:t>
            </a:r>
          </a:p>
          <a:p>
            <a:r>
              <a:rPr lang="en-US" altLang="ko-KR" sz="1600" b="1" dirty="0">
                <a:solidFill>
                  <a:schemeClr val="tx2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※ SW</a:t>
            </a:r>
            <a:r>
              <a:rPr lang="ko-KR" altLang="en-US" sz="1600" b="1" dirty="0">
                <a:solidFill>
                  <a:schemeClr val="tx2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연구성과등록 진행하지 않을 경우 </a:t>
            </a:r>
            <a:r>
              <a:rPr lang="en-US" altLang="ko-KR" sz="1600" b="1" dirty="0">
                <a:solidFill>
                  <a:schemeClr val="tx2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1-4</a:t>
            </a:r>
            <a:r>
              <a:rPr lang="ko-KR" altLang="en-US" sz="1600" b="1" dirty="0">
                <a:solidFill>
                  <a:schemeClr val="tx2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부터 시작</a:t>
            </a:r>
            <a:endParaRPr lang="ko-KR" altLang="en-US" b="1" dirty="0">
              <a:solidFill>
                <a:schemeClr val="tx2">
                  <a:lumMod val="50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4" name="직사각형 3"/>
          <p:cNvSpPr/>
          <p:nvPr/>
        </p:nvSpPr>
        <p:spPr>
          <a:xfrm>
            <a:off x="6185285" y="1105594"/>
            <a:ext cx="2883899" cy="4979324"/>
          </a:xfrm>
          <a:prstGeom prst="rect">
            <a:avLst/>
          </a:prstGeom>
          <a:noFill/>
          <a:ln>
            <a:solidFill>
              <a:srgbClr val="44546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/>
              <a:t>1</a:t>
            </a:r>
            <a:endParaRPr lang="ko-KR" alt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276109" y="1205345"/>
            <a:ext cx="2685011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dirty="0">
                <a:latin typeface="+mn-ea"/>
              </a:rPr>
              <a:t>① </a:t>
            </a:r>
            <a:r>
              <a:rPr lang="ko-KR" altLang="en-US" sz="1400" dirty="0">
                <a:solidFill>
                  <a:schemeClr val="tx2">
                    <a:lumMod val="50000"/>
                  </a:schemeClr>
                </a:solidFill>
                <a:latin typeface="+mn-ea"/>
              </a:rPr>
              <a:t>한국저작권위원회     </a:t>
            </a:r>
            <a:endParaRPr lang="en-US" altLang="ko-KR" sz="1400" dirty="0">
              <a:solidFill>
                <a:schemeClr val="tx2">
                  <a:lumMod val="50000"/>
                </a:schemeClr>
              </a:solidFill>
              <a:latin typeface="+mn-ea"/>
            </a:endParaRPr>
          </a:p>
          <a:p>
            <a:r>
              <a:rPr lang="en-US" altLang="ko-KR" sz="1400" dirty="0">
                <a:solidFill>
                  <a:schemeClr val="tx2">
                    <a:lumMod val="50000"/>
                  </a:schemeClr>
                </a:solidFill>
                <a:latin typeface="+mn-ea"/>
              </a:rPr>
              <a:t>    (</a:t>
            </a:r>
            <a:r>
              <a:rPr lang="en-US" altLang="ko-KR" sz="1400" dirty="0">
                <a:solidFill>
                  <a:schemeClr val="tx2">
                    <a:lumMod val="50000"/>
                  </a:schemeClr>
                </a:solidFill>
                <a:latin typeface="+mn-ea"/>
                <a:hlinkClick r:id="rId3"/>
              </a:rPr>
              <a:t>https://www.cros.or.kr</a:t>
            </a:r>
            <a:r>
              <a:rPr lang="en-US" altLang="ko-KR" sz="1400" dirty="0">
                <a:solidFill>
                  <a:schemeClr val="tx2">
                    <a:lumMod val="50000"/>
                  </a:schemeClr>
                </a:solidFill>
                <a:latin typeface="+mn-ea"/>
              </a:rPr>
              <a:t>)</a:t>
            </a:r>
            <a:r>
              <a:rPr lang="ko-KR" altLang="en-US" sz="1400" dirty="0">
                <a:solidFill>
                  <a:schemeClr val="tx2">
                    <a:lumMod val="50000"/>
                  </a:schemeClr>
                </a:solidFill>
                <a:latin typeface="+mn-ea"/>
              </a:rPr>
              <a:t>에 </a:t>
            </a:r>
            <a:endParaRPr lang="en-US" altLang="ko-KR" sz="1400" dirty="0">
              <a:solidFill>
                <a:schemeClr val="tx2">
                  <a:lumMod val="50000"/>
                </a:schemeClr>
              </a:solidFill>
              <a:latin typeface="+mn-ea"/>
            </a:endParaRPr>
          </a:p>
          <a:p>
            <a:r>
              <a:rPr lang="en-US" altLang="ko-KR" sz="1400" dirty="0">
                <a:solidFill>
                  <a:schemeClr val="tx2">
                    <a:lumMod val="50000"/>
                  </a:schemeClr>
                </a:solidFill>
                <a:latin typeface="+mn-ea"/>
              </a:rPr>
              <a:t>    </a:t>
            </a:r>
            <a:r>
              <a:rPr lang="ko-KR" altLang="en-US" sz="1400" dirty="0">
                <a:solidFill>
                  <a:schemeClr val="tx2">
                    <a:lumMod val="50000"/>
                  </a:schemeClr>
                </a:solidFill>
                <a:latin typeface="+mn-ea"/>
              </a:rPr>
              <a:t>접속 및 개인 아이디 로그인</a:t>
            </a:r>
            <a:endParaRPr lang="en-US" altLang="ko-KR" sz="1400" dirty="0">
              <a:solidFill>
                <a:schemeClr val="tx2">
                  <a:lumMod val="50000"/>
                </a:schemeClr>
              </a:solidFill>
              <a:latin typeface="+mn-ea"/>
            </a:endParaRPr>
          </a:p>
          <a:p>
            <a:endParaRPr lang="en-US" altLang="ko-KR" sz="1400" dirty="0">
              <a:latin typeface="+mn-ea"/>
            </a:endParaRPr>
          </a:p>
          <a:p>
            <a:r>
              <a:rPr lang="ko-KR" altLang="en-US" sz="1400" dirty="0">
                <a:latin typeface="+mn-ea"/>
              </a:rPr>
              <a:t>② </a:t>
            </a:r>
            <a:r>
              <a:rPr lang="en-US" altLang="ko-KR" sz="1400" dirty="0">
                <a:latin typeface="+mn-ea"/>
              </a:rPr>
              <a:t>‘SW </a:t>
            </a:r>
            <a:r>
              <a:rPr lang="ko-KR" altLang="en-US" sz="1400" dirty="0">
                <a:latin typeface="+mn-ea"/>
              </a:rPr>
              <a:t>성과물 등록</a:t>
            </a:r>
            <a:r>
              <a:rPr lang="en-US" altLang="ko-KR" sz="1400" dirty="0">
                <a:latin typeface="+mn-ea"/>
              </a:rPr>
              <a:t>’</a:t>
            </a:r>
            <a:r>
              <a:rPr lang="ko-KR" altLang="en-US" sz="1400" dirty="0">
                <a:latin typeface="+mn-ea"/>
              </a:rPr>
              <a:t> 클릭</a:t>
            </a:r>
            <a:endParaRPr lang="en-US" altLang="ko-KR" sz="1400" dirty="0">
              <a:latin typeface="+mn-ea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4079818" y="5553706"/>
            <a:ext cx="711258" cy="502637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TextBox 7"/>
          <p:cNvSpPr txBox="1"/>
          <p:nvPr/>
        </p:nvSpPr>
        <p:spPr>
          <a:xfrm>
            <a:off x="8861320" y="0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100" dirty="0"/>
              <a:t>4</a:t>
            </a:r>
            <a:endParaRPr lang="ko-KR" altLang="en-US" sz="1100" dirty="0"/>
          </a:p>
        </p:txBody>
      </p:sp>
    </p:spTree>
    <p:extLst>
      <p:ext uri="{BB962C8B-B14F-4D97-AF65-F5344CB8AC3E}">
        <p14:creationId xmlns:p14="http://schemas.microsoft.com/office/powerpoint/2010/main" val="31577368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382386"/>
            <a:ext cx="36407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>
                <a:solidFill>
                  <a:schemeClr val="tx2">
                    <a:lumMod val="50000"/>
                  </a:schemeClr>
                </a:solidFill>
                <a:latin typeface="+mj-ea"/>
                <a:ea typeface="+mj-ea"/>
              </a:rPr>
              <a:t>1-2. </a:t>
            </a:r>
            <a:r>
              <a:rPr lang="ko-KR" altLang="en-US" b="1" dirty="0">
                <a:solidFill>
                  <a:schemeClr val="tx2">
                    <a:lumMod val="50000"/>
                  </a:schemeClr>
                </a:solidFill>
                <a:latin typeface="+mj-ea"/>
                <a:ea typeface="+mj-ea"/>
              </a:rPr>
              <a:t>등록 시작 </a:t>
            </a:r>
            <a:r>
              <a:rPr lang="en-US" altLang="ko-KR" b="1" dirty="0">
                <a:solidFill>
                  <a:schemeClr val="tx2">
                    <a:lumMod val="50000"/>
                  </a:schemeClr>
                </a:solidFill>
                <a:latin typeface="+mj-ea"/>
                <a:ea typeface="+mj-ea"/>
              </a:rPr>
              <a:t>[</a:t>
            </a:r>
            <a:r>
              <a:rPr lang="ko-KR" altLang="en-US" b="1" dirty="0" err="1">
                <a:solidFill>
                  <a:schemeClr val="tx2">
                    <a:lumMod val="50000"/>
                  </a:schemeClr>
                </a:solidFill>
                <a:latin typeface="+mj-ea"/>
                <a:ea typeface="+mj-ea"/>
              </a:rPr>
              <a:t>과제성과물</a:t>
            </a:r>
            <a:r>
              <a:rPr lang="ko-KR" altLang="en-US" b="1" dirty="0">
                <a:solidFill>
                  <a:schemeClr val="tx2">
                    <a:lumMod val="50000"/>
                  </a:schemeClr>
                </a:solidFill>
                <a:latin typeface="+mj-ea"/>
                <a:ea typeface="+mj-ea"/>
              </a:rPr>
              <a:t> 선택</a:t>
            </a:r>
            <a:r>
              <a:rPr lang="en-US" altLang="ko-KR" b="1" dirty="0">
                <a:solidFill>
                  <a:schemeClr val="tx2">
                    <a:lumMod val="50000"/>
                  </a:schemeClr>
                </a:solidFill>
                <a:latin typeface="+mj-ea"/>
                <a:ea typeface="+mj-ea"/>
              </a:rPr>
              <a:t>]</a:t>
            </a:r>
          </a:p>
        </p:txBody>
      </p:sp>
      <p:sp>
        <p:nvSpPr>
          <p:cNvPr id="4" name="직사각형 3"/>
          <p:cNvSpPr/>
          <p:nvPr/>
        </p:nvSpPr>
        <p:spPr>
          <a:xfrm>
            <a:off x="6185285" y="1105594"/>
            <a:ext cx="2883899" cy="4979324"/>
          </a:xfrm>
          <a:prstGeom prst="rect">
            <a:avLst/>
          </a:prstGeom>
          <a:noFill/>
          <a:ln>
            <a:solidFill>
              <a:srgbClr val="44546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/>
              <a:t>1</a:t>
            </a:r>
            <a:endParaRPr lang="ko-KR" alt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276109" y="1205345"/>
            <a:ext cx="2793075" cy="1538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dirty="0">
                <a:latin typeface="+mn-ea"/>
              </a:rPr>
              <a:t>① </a:t>
            </a:r>
            <a:r>
              <a:rPr lang="en-US" altLang="ko-KR" sz="1400" dirty="0">
                <a:latin typeface="+mn-ea"/>
              </a:rPr>
              <a:t>‘</a:t>
            </a:r>
            <a:r>
              <a:rPr lang="ko-KR" altLang="en-US" sz="1400" dirty="0" err="1">
                <a:solidFill>
                  <a:schemeClr val="tx2">
                    <a:lumMod val="50000"/>
                  </a:schemeClr>
                </a:solidFill>
                <a:latin typeface="+mn-ea"/>
              </a:rPr>
              <a:t>과제정보</a:t>
            </a:r>
            <a:r>
              <a:rPr lang="en-US" altLang="ko-KR" sz="1400" dirty="0">
                <a:solidFill>
                  <a:schemeClr val="tx2">
                    <a:lumMod val="50000"/>
                  </a:schemeClr>
                </a:solidFill>
                <a:latin typeface="+mn-ea"/>
              </a:rPr>
              <a:t>(</a:t>
            </a:r>
            <a:r>
              <a:rPr lang="ko-KR" altLang="en-US" sz="1400" dirty="0">
                <a:solidFill>
                  <a:schemeClr val="tx2">
                    <a:lumMod val="50000"/>
                  </a:schemeClr>
                </a:solidFill>
                <a:latin typeface="+mn-ea"/>
              </a:rPr>
              <a:t>과제고유번호</a:t>
            </a:r>
            <a:r>
              <a:rPr lang="en-US" altLang="ko-KR" sz="1400" dirty="0">
                <a:solidFill>
                  <a:schemeClr val="tx2">
                    <a:lumMod val="50000"/>
                  </a:schemeClr>
                </a:solidFill>
                <a:latin typeface="+mn-ea"/>
              </a:rPr>
              <a:t>)</a:t>
            </a:r>
            <a:r>
              <a:rPr lang="ko-KR" altLang="en-US" sz="1400" dirty="0">
                <a:solidFill>
                  <a:schemeClr val="tx2">
                    <a:lumMod val="50000"/>
                  </a:schemeClr>
                </a:solidFill>
                <a:latin typeface="+mn-ea"/>
              </a:rPr>
              <a:t>가</a:t>
            </a:r>
            <a:endParaRPr lang="en-US" altLang="ko-KR" sz="1400" dirty="0">
              <a:solidFill>
                <a:schemeClr val="tx2">
                  <a:lumMod val="50000"/>
                </a:schemeClr>
              </a:solidFill>
              <a:latin typeface="+mn-ea"/>
            </a:endParaRPr>
          </a:p>
          <a:p>
            <a:r>
              <a:rPr lang="en-US" altLang="ko-KR" sz="1400" dirty="0">
                <a:solidFill>
                  <a:schemeClr val="tx2">
                    <a:lumMod val="50000"/>
                  </a:schemeClr>
                </a:solidFill>
                <a:latin typeface="+mn-ea"/>
              </a:rPr>
              <a:t>   </a:t>
            </a:r>
            <a:r>
              <a:rPr lang="ko-KR" altLang="en-US" sz="1400" dirty="0">
                <a:solidFill>
                  <a:schemeClr val="tx2">
                    <a:lumMod val="50000"/>
                  </a:schemeClr>
                </a:solidFill>
                <a:latin typeface="+mn-ea"/>
              </a:rPr>
              <a:t> 있는 경우</a:t>
            </a:r>
            <a:r>
              <a:rPr lang="en-US" altLang="ko-KR" sz="1400" dirty="0">
                <a:solidFill>
                  <a:schemeClr val="tx2">
                    <a:lumMod val="50000"/>
                  </a:schemeClr>
                </a:solidFill>
                <a:latin typeface="+mn-ea"/>
              </a:rPr>
              <a:t>’ </a:t>
            </a:r>
            <a:r>
              <a:rPr lang="ko-KR" altLang="en-US" sz="1400" dirty="0">
                <a:solidFill>
                  <a:schemeClr val="tx2">
                    <a:lumMod val="50000"/>
                  </a:schemeClr>
                </a:solidFill>
                <a:latin typeface="+mn-ea"/>
              </a:rPr>
              <a:t>클릭</a:t>
            </a:r>
            <a:endParaRPr lang="en-US" altLang="ko-KR" sz="1400" dirty="0">
              <a:solidFill>
                <a:schemeClr val="tx2">
                  <a:lumMod val="50000"/>
                </a:schemeClr>
              </a:solidFill>
              <a:latin typeface="+mn-ea"/>
            </a:endParaRPr>
          </a:p>
          <a:p>
            <a:endParaRPr lang="en-US" altLang="ko-KR" sz="1400" dirty="0">
              <a:latin typeface="+mn-ea"/>
            </a:endParaRPr>
          </a:p>
          <a:p>
            <a:r>
              <a:rPr lang="ko-KR" altLang="en-US" sz="1400" dirty="0">
                <a:latin typeface="+mn-ea"/>
              </a:rPr>
              <a:t>② </a:t>
            </a:r>
            <a:r>
              <a:rPr lang="en-US" altLang="ko-KR" sz="1400" dirty="0">
                <a:latin typeface="+mn-ea"/>
              </a:rPr>
              <a:t>‘</a:t>
            </a:r>
            <a:r>
              <a:rPr lang="ko-KR" altLang="en-US" sz="1400" dirty="0">
                <a:latin typeface="+mn-ea"/>
              </a:rPr>
              <a:t>국가 </a:t>
            </a:r>
            <a:r>
              <a:rPr lang="en-US" altLang="ko-KR" sz="1400" dirty="0">
                <a:latin typeface="+mn-ea"/>
              </a:rPr>
              <a:t>R&amp;D </a:t>
            </a:r>
            <a:r>
              <a:rPr lang="ko-KR" altLang="en-US" sz="1400" dirty="0" err="1">
                <a:latin typeface="+mn-ea"/>
              </a:rPr>
              <a:t>성과등록</a:t>
            </a:r>
            <a:r>
              <a:rPr lang="en-US" altLang="ko-KR" sz="1400" dirty="0">
                <a:latin typeface="+mn-ea"/>
              </a:rPr>
              <a:t>’</a:t>
            </a:r>
            <a:r>
              <a:rPr lang="ko-KR" altLang="en-US" sz="1400" dirty="0">
                <a:latin typeface="+mn-ea"/>
              </a:rPr>
              <a:t> 클릭</a:t>
            </a:r>
            <a:endParaRPr lang="en-US" altLang="ko-KR" sz="1400" dirty="0">
              <a:latin typeface="+mn-ea"/>
            </a:endParaRPr>
          </a:p>
          <a:p>
            <a:endParaRPr lang="en-US" altLang="ko-KR" sz="1400" dirty="0">
              <a:latin typeface="+mn-ea"/>
            </a:endParaRPr>
          </a:p>
          <a:p>
            <a:r>
              <a:rPr lang="ko-KR" altLang="ko-KR" sz="1100" dirty="0">
                <a:latin typeface="+mn-ea"/>
                <a:ea typeface="맑은 고딕" panose="020B0503020000020004" pitchFamily="50" charset="-127"/>
              </a:rPr>
              <a:t>※</a:t>
            </a:r>
            <a:r>
              <a:rPr lang="ko-KR" altLang="en-US" sz="1100" dirty="0">
                <a:latin typeface="+mn-ea"/>
                <a:ea typeface="맑은 고딕" panose="020B0503020000020004" pitchFamily="50" charset="-127"/>
              </a:rPr>
              <a:t>과제고유번호는 숫자 </a:t>
            </a:r>
            <a:r>
              <a:rPr lang="en-US" altLang="ko-KR" sz="1100" dirty="0">
                <a:latin typeface="+mn-ea"/>
                <a:ea typeface="맑은 고딕" panose="020B0503020000020004" pitchFamily="50" charset="-127"/>
              </a:rPr>
              <a:t>10</a:t>
            </a:r>
            <a:r>
              <a:rPr lang="ko-KR" altLang="en-US" sz="1100" dirty="0">
                <a:latin typeface="+mn-ea"/>
                <a:ea typeface="맑은 고딕" panose="020B0503020000020004" pitchFamily="50" charset="-127"/>
              </a:rPr>
              <a:t>자리 조합으로   </a:t>
            </a:r>
            <a:endParaRPr lang="en-US" altLang="ko-KR" sz="1100" dirty="0">
              <a:latin typeface="+mn-ea"/>
              <a:ea typeface="맑은 고딕" panose="020B0503020000020004" pitchFamily="50" charset="-127"/>
            </a:endParaRPr>
          </a:p>
          <a:p>
            <a:r>
              <a:rPr lang="en-US" altLang="ko-KR" sz="1100" dirty="0">
                <a:latin typeface="+mn-ea"/>
                <a:ea typeface="맑은 고딕" panose="020B0503020000020004" pitchFamily="50" charset="-127"/>
              </a:rPr>
              <a:t>  NTIS </a:t>
            </a:r>
            <a:r>
              <a:rPr lang="ko-KR" altLang="en-US" sz="1100" dirty="0">
                <a:latin typeface="+mn-ea"/>
                <a:ea typeface="맑은 고딕" panose="020B0503020000020004" pitchFamily="50" charset="-127"/>
              </a:rPr>
              <a:t>홈페이지에서 확인 가능</a:t>
            </a:r>
            <a:endParaRPr lang="en-US" altLang="ko-KR" sz="1100" dirty="0">
              <a:latin typeface="+mn-ea"/>
            </a:endParaRPr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153" y="1105594"/>
            <a:ext cx="5955068" cy="4979324"/>
          </a:xfrm>
          <a:prstGeom prst="rect">
            <a:avLst/>
          </a:prstGeom>
        </p:spPr>
      </p:pic>
      <p:sp>
        <p:nvSpPr>
          <p:cNvPr id="7" name="직사각형 6"/>
          <p:cNvSpPr/>
          <p:nvPr/>
        </p:nvSpPr>
        <p:spPr>
          <a:xfrm>
            <a:off x="1421477" y="3998423"/>
            <a:ext cx="4644000" cy="44057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직사각형 7"/>
          <p:cNvSpPr/>
          <p:nvPr/>
        </p:nvSpPr>
        <p:spPr>
          <a:xfrm>
            <a:off x="3194859" y="5611092"/>
            <a:ext cx="1077883" cy="44057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Box 9"/>
          <p:cNvSpPr txBox="1"/>
          <p:nvPr/>
        </p:nvSpPr>
        <p:spPr>
          <a:xfrm>
            <a:off x="8861320" y="0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100" dirty="0"/>
              <a:t>5</a:t>
            </a:r>
            <a:endParaRPr lang="ko-KR" altLang="en-US" sz="1100" dirty="0"/>
          </a:p>
        </p:txBody>
      </p:sp>
    </p:spTree>
    <p:extLst>
      <p:ext uri="{BB962C8B-B14F-4D97-AF65-F5344CB8AC3E}">
        <p14:creationId xmlns:p14="http://schemas.microsoft.com/office/powerpoint/2010/main" val="34031277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6185285" y="1105594"/>
            <a:ext cx="2883899" cy="4979324"/>
          </a:xfrm>
          <a:prstGeom prst="rect">
            <a:avLst/>
          </a:prstGeom>
          <a:noFill/>
          <a:ln>
            <a:solidFill>
              <a:srgbClr val="44546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/>
              <a:t>1</a:t>
            </a:r>
            <a:endParaRPr lang="ko-KR" alt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276109" y="1205345"/>
            <a:ext cx="2793075" cy="21390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dirty="0">
                <a:latin typeface="+mn-ea"/>
              </a:rPr>
              <a:t>① </a:t>
            </a:r>
            <a:r>
              <a:rPr lang="ko-KR" altLang="en-US" sz="1400" dirty="0" err="1">
                <a:solidFill>
                  <a:schemeClr val="tx2">
                    <a:lumMod val="50000"/>
                  </a:schemeClr>
                </a:solidFill>
                <a:latin typeface="+mn-ea"/>
              </a:rPr>
              <a:t>과제정보</a:t>
            </a:r>
            <a:r>
              <a:rPr lang="ko-KR" altLang="en-US" sz="1400" dirty="0">
                <a:solidFill>
                  <a:schemeClr val="tx2">
                    <a:lumMod val="50000"/>
                  </a:schemeClr>
                </a:solidFill>
                <a:latin typeface="+mn-ea"/>
              </a:rPr>
              <a:t> 검색</a:t>
            </a:r>
            <a:endParaRPr lang="en-US" altLang="ko-KR" sz="1400" dirty="0">
              <a:solidFill>
                <a:schemeClr val="tx2">
                  <a:lumMod val="50000"/>
                </a:schemeClr>
              </a:solidFill>
              <a:latin typeface="+mn-ea"/>
            </a:endParaRPr>
          </a:p>
          <a:p>
            <a:endParaRPr lang="en-US" altLang="ko-KR" sz="1400" dirty="0">
              <a:latin typeface="+mn-ea"/>
            </a:endParaRPr>
          </a:p>
          <a:p>
            <a:r>
              <a:rPr lang="ko-KR" altLang="en-US" sz="1400" dirty="0">
                <a:latin typeface="+mn-ea"/>
              </a:rPr>
              <a:t>② 해당 </a:t>
            </a:r>
            <a:r>
              <a:rPr lang="en-US" altLang="ko-KR" sz="1400" dirty="0">
                <a:latin typeface="+mn-ea"/>
              </a:rPr>
              <a:t>‘</a:t>
            </a:r>
            <a:r>
              <a:rPr lang="ko-KR" altLang="en-US" sz="1400" dirty="0">
                <a:latin typeface="+mn-ea"/>
              </a:rPr>
              <a:t>과제고유번호</a:t>
            </a:r>
            <a:r>
              <a:rPr lang="en-US" altLang="ko-KR" sz="1400" dirty="0">
                <a:latin typeface="+mn-ea"/>
              </a:rPr>
              <a:t>’</a:t>
            </a:r>
            <a:r>
              <a:rPr lang="ko-KR" altLang="en-US" sz="1400" dirty="0">
                <a:latin typeface="+mn-ea"/>
              </a:rPr>
              <a:t> 클릭</a:t>
            </a:r>
            <a:endParaRPr lang="en-US" altLang="ko-KR" sz="1400" dirty="0">
              <a:latin typeface="+mn-ea"/>
            </a:endParaRPr>
          </a:p>
          <a:p>
            <a:pPr lvl="0"/>
            <a:endParaRPr lang="en-US" altLang="ko-KR" sz="1100" dirty="0">
              <a:solidFill>
                <a:prstClr val="black"/>
              </a:solidFill>
              <a:latin typeface="맑은 고딕" panose="020B0503020000020004" pitchFamily="50" charset="-127"/>
            </a:endParaRPr>
          </a:p>
          <a:p>
            <a:pPr lvl="0"/>
            <a:r>
              <a:rPr lang="ko-KR" altLang="ko-KR" sz="1100" dirty="0">
                <a:solidFill>
                  <a:prstClr val="black"/>
                </a:solidFill>
                <a:latin typeface="맑은 고딕" panose="020B0503020000020004" pitchFamily="50" charset="-127"/>
              </a:rPr>
              <a:t>※</a:t>
            </a:r>
            <a:r>
              <a:rPr lang="ko-KR" altLang="en-US" sz="1100" dirty="0">
                <a:solidFill>
                  <a:prstClr val="black"/>
                </a:solidFill>
                <a:latin typeface="맑은 고딕" panose="020B0503020000020004" pitchFamily="50" charset="-127"/>
              </a:rPr>
              <a:t>과제고유번호는 숫자 </a:t>
            </a:r>
            <a:r>
              <a:rPr lang="en-US" altLang="ko-KR" sz="1100" dirty="0">
                <a:solidFill>
                  <a:prstClr val="black"/>
                </a:solidFill>
                <a:latin typeface="맑은 고딕" panose="020B0503020000020004" pitchFamily="50" charset="-127"/>
              </a:rPr>
              <a:t>10</a:t>
            </a:r>
            <a:r>
              <a:rPr lang="ko-KR" altLang="en-US" sz="1100" dirty="0">
                <a:solidFill>
                  <a:prstClr val="black"/>
                </a:solidFill>
                <a:latin typeface="맑은 고딕" panose="020B0503020000020004" pitchFamily="50" charset="-127"/>
              </a:rPr>
              <a:t>자리 조합으로 </a:t>
            </a:r>
            <a:endParaRPr lang="en-US" altLang="ko-KR" sz="1100" dirty="0">
              <a:solidFill>
                <a:prstClr val="black"/>
              </a:solidFill>
              <a:latin typeface="맑은 고딕" panose="020B0503020000020004" pitchFamily="50" charset="-127"/>
            </a:endParaRPr>
          </a:p>
          <a:p>
            <a:pPr lvl="0"/>
            <a:r>
              <a:rPr lang="en-US" altLang="ko-KR" sz="1100" dirty="0">
                <a:solidFill>
                  <a:prstClr val="black"/>
                </a:solidFill>
                <a:latin typeface="맑은 고딕" panose="020B0503020000020004" pitchFamily="50" charset="-127"/>
              </a:rPr>
              <a:t>  NTIS </a:t>
            </a:r>
            <a:r>
              <a:rPr lang="ko-KR" altLang="en-US" sz="1100" dirty="0">
                <a:solidFill>
                  <a:prstClr val="black"/>
                </a:solidFill>
                <a:latin typeface="맑은 고딕" panose="020B0503020000020004" pitchFamily="50" charset="-127"/>
              </a:rPr>
              <a:t>홈페이지에서 확인 가능</a:t>
            </a:r>
            <a:endParaRPr lang="en-US" altLang="ko-KR" sz="1100" dirty="0">
              <a:solidFill>
                <a:prstClr val="black"/>
              </a:solidFill>
              <a:latin typeface="맑은 고딕" panose="020B0503020000020004" pitchFamily="50" charset="-127"/>
            </a:endParaRPr>
          </a:p>
          <a:p>
            <a:pPr lvl="0"/>
            <a:endParaRPr lang="en-US" altLang="ko-KR" sz="1100" dirty="0">
              <a:solidFill>
                <a:prstClr val="black"/>
              </a:solidFill>
              <a:latin typeface="맑은 고딕" panose="020B0503020000020004" pitchFamily="50" charset="-127"/>
            </a:endParaRPr>
          </a:p>
          <a:p>
            <a:pPr lvl="0"/>
            <a:endParaRPr lang="en-US" altLang="ko-KR" sz="1100" dirty="0">
              <a:solidFill>
                <a:prstClr val="black"/>
              </a:solidFill>
              <a:latin typeface="맑은 고딕" panose="020B0503020000020004" pitchFamily="50" charset="-127"/>
            </a:endParaRPr>
          </a:p>
          <a:p>
            <a:pPr lvl="0"/>
            <a:r>
              <a:rPr lang="ko-KR" altLang="ko-KR" sz="1100" dirty="0">
                <a:solidFill>
                  <a:prstClr val="black"/>
                </a:solidFill>
                <a:latin typeface="맑은 고딕" panose="020B0503020000020004" pitchFamily="50" charset="-127"/>
              </a:rPr>
              <a:t>※</a:t>
            </a:r>
            <a:r>
              <a:rPr lang="ko-KR" altLang="en-US" sz="1100" dirty="0" err="1">
                <a:solidFill>
                  <a:prstClr val="black"/>
                </a:solidFill>
                <a:latin typeface="맑은 고딕" panose="020B0503020000020004" pitchFamily="50" charset="-127"/>
              </a:rPr>
              <a:t>과제정보</a:t>
            </a:r>
            <a:r>
              <a:rPr lang="ko-KR" altLang="en-US" sz="1100" dirty="0">
                <a:solidFill>
                  <a:prstClr val="black"/>
                </a:solidFill>
                <a:latin typeface="맑은 고딕" panose="020B0503020000020004" pitchFamily="50" charset="-127"/>
              </a:rPr>
              <a:t> 등이 확인되지 않을 경우 </a:t>
            </a:r>
            <a:r>
              <a:rPr lang="en-US" altLang="ko-KR" sz="1100" dirty="0">
                <a:solidFill>
                  <a:prstClr val="black"/>
                </a:solidFill>
                <a:latin typeface="맑은 고딕" panose="020B0503020000020004" pitchFamily="50" charset="-127"/>
              </a:rPr>
              <a:t>NTIS     </a:t>
            </a:r>
          </a:p>
          <a:p>
            <a:pPr lvl="0"/>
            <a:r>
              <a:rPr lang="en-US" altLang="ko-KR" sz="1100" dirty="0">
                <a:solidFill>
                  <a:prstClr val="black"/>
                </a:solidFill>
                <a:latin typeface="맑은 고딕" panose="020B0503020000020004" pitchFamily="50" charset="-127"/>
              </a:rPr>
              <a:t>  </a:t>
            </a:r>
            <a:r>
              <a:rPr lang="ko-KR" altLang="en-US" sz="1100" dirty="0">
                <a:solidFill>
                  <a:prstClr val="black"/>
                </a:solidFill>
                <a:latin typeface="맑은 고딕" panose="020B0503020000020004" pitchFamily="50" charset="-127"/>
              </a:rPr>
              <a:t>측으로 과제 정보 등록에 대해 문의</a:t>
            </a:r>
            <a:endParaRPr lang="en-US" altLang="ko-KR" sz="1100" dirty="0">
              <a:solidFill>
                <a:prstClr val="black"/>
              </a:solidFill>
              <a:latin typeface="맑은 고딕" panose="020B0503020000020004" pitchFamily="50" charset="-127"/>
            </a:endParaRPr>
          </a:p>
          <a:p>
            <a:endParaRPr lang="en-US" altLang="ko-KR" sz="1400" dirty="0">
              <a:latin typeface="+mn-ea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382386"/>
            <a:ext cx="42659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>
                <a:solidFill>
                  <a:schemeClr val="tx2">
                    <a:lumMod val="50000"/>
                  </a:schemeClr>
                </a:solidFill>
                <a:latin typeface="+mj-ea"/>
                <a:ea typeface="+mj-ea"/>
              </a:rPr>
              <a:t>1-3. </a:t>
            </a:r>
            <a:r>
              <a:rPr lang="ko-KR" altLang="en-US" b="1" dirty="0">
                <a:solidFill>
                  <a:schemeClr val="tx2">
                    <a:lumMod val="50000"/>
                  </a:schemeClr>
                </a:solidFill>
                <a:latin typeface="+mj-ea"/>
                <a:ea typeface="+mj-ea"/>
              </a:rPr>
              <a:t>등록 시작 </a:t>
            </a:r>
            <a:r>
              <a:rPr lang="en-US" altLang="ko-KR" b="1" dirty="0">
                <a:solidFill>
                  <a:schemeClr val="tx2">
                    <a:lumMod val="50000"/>
                  </a:schemeClr>
                </a:solidFill>
                <a:latin typeface="+mj-ea"/>
                <a:ea typeface="+mj-ea"/>
              </a:rPr>
              <a:t>[</a:t>
            </a:r>
            <a:r>
              <a:rPr lang="ko-KR" altLang="en-US" b="1" dirty="0" err="1">
                <a:solidFill>
                  <a:schemeClr val="tx2">
                    <a:lumMod val="50000"/>
                  </a:schemeClr>
                </a:solidFill>
                <a:latin typeface="+mj-ea"/>
                <a:ea typeface="+mj-ea"/>
              </a:rPr>
              <a:t>과제정보</a:t>
            </a:r>
            <a:r>
              <a:rPr lang="ko-KR" altLang="en-US" b="1" dirty="0">
                <a:solidFill>
                  <a:schemeClr val="tx2">
                    <a:lumMod val="50000"/>
                  </a:schemeClr>
                </a:solidFill>
                <a:latin typeface="+mj-ea"/>
                <a:ea typeface="+mj-ea"/>
              </a:rPr>
              <a:t> 조회 및 입력</a:t>
            </a:r>
            <a:r>
              <a:rPr lang="en-US" altLang="ko-KR" b="1" dirty="0">
                <a:solidFill>
                  <a:schemeClr val="tx2">
                    <a:lumMod val="50000"/>
                  </a:schemeClr>
                </a:solidFill>
                <a:latin typeface="+mj-ea"/>
                <a:ea typeface="+mj-ea"/>
              </a:rPr>
              <a:t>]</a:t>
            </a:r>
          </a:p>
        </p:txBody>
      </p:sp>
      <p:pic>
        <p:nvPicPr>
          <p:cNvPr id="9" name="그림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792" y="1344635"/>
            <a:ext cx="6020608" cy="4501241"/>
          </a:xfrm>
          <a:prstGeom prst="rect">
            <a:avLst/>
          </a:prstGeom>
        </p:spPr>
      </p:pic>
      <p:sp>
        <p:nvSpPr>
          <p:cNvPr id="7" name="직사각형 6"/>
          <p:cNvSpPr/>
          <p:nvPr/>
        </p:nvSpPr>
        <p:spPr>
          <a:xfrm>
            <a:off x="1345861" y="1911927"/>
            <a:ext cx="4775539" cy="192024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직사각형 9"/>
          <p:cNvSpPr/>
          <p:nvPr/>
        </p:nvSpPr>
        <p:spPr>
          <a:xfrm>
            <a:off x="1418059" y="5266834"/>
            <a:ext cx="568683" cy="510511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직사각형 11"/>
          <p:cNvSpPr/>
          <p:nvPr/>
        </p:nvSpPr>
        <p:spPr>
          <a:xfrm>
            <a:off x="2313246" y="2368394"/>
            <a:ext cx="108000" cy="96715"/>
          </a:xfrm>
          <a:prstGeom prst="rect">
            <a:avLst/>
          </a:prstGeom>
          <a:solidFill>
            <a:srgbClr val="4454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직사각형 12"/>
          <p:cNvSpPr/>
          <p:nvPr/>
        </p:nvSpPr>
        <p:spPr>
          <a:xfrm>
            <a:off x="1789037" y="5473731"/>
            <a:ext cx="108000" cy="96715"/>
          </a:xfrm>
          <a:prstGeom prst="rect">
            <a:avLst/>
          </a:prstGeom>
          <a:solidFill>
            <a:srgbClr val="4454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직사각형 13"/>
          <p:cNvSpPr/>
          <p:nvPr/>
        </p:nvSpPr>
        <p:spPr>
          <a:xfrm>
            <a:off x="2500995" y="5473730"/>
            <a:ext cx="324000" cy="96715"/>
          </a:xfrm>
          <a:prstGeom prst="rect">
            <a:avLst/>
          </a:prstGeom>
          <a:solidFill>
            <a:srgbClr val="4454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직사각형 14"/>
          <p:cNvSpPr/>
          <p:nvPr/>
        </p:nvSpPr>
        <p:spPr>
          <a:xfrm>
            <a:off x="3217600" y="5590917"/>
            <a:ext cx="252000" cy="96715"/>
          </a:xfrm>
          <a:prstGeom prst="rect">
            <a:avLst/>
          </a:prstGeom>
          <a:solidFill>
            <a:srgbClr val="4454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직사각형 15"/>
          <p:cNvSpPr/>
          <p:nvPr/>
        </p:nvSpPr>
        <p:spPr>
          <a:xfrm>
            <a:off x="4420876" y="5273658"/>
            <a:ext cx="1618257" cy="206896"/>
          </a:xfrm>
          <a:prstGeom prst="rect">
            <a:avLst/>
          </a:prstGeom>
          <a:solidFill>
            <a:srgbClr val="4454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TextBox 18"/>
          <p:cNvSpPr txBox="1"/>
          <p:nvPr/>
        </p:nvSpPr>
        <p:spPr>
          <a:xfrm>
            <a:off x="8861320" y="0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100" dirty="0"/>
              <a:t>6</a:t>
            </a:r>
            <a:endParaRPr lang="ko-KR" altLang="en-US" sz="1100" dirty="0"/>
          </a:p>
        </p:txBody>
      </p:sp>
    </p:spTree>
    <p:extLst>
      <p:ext uri="{BB962C8B-B14F-4D97-AF65-F5344CB8AC3E}">
        <p14:creationId xmlns:p14="http://schemas.microsoft.com/office/powerpoint/2010/main" val="26251922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6185285" y="1105594"/>
            <a:ext cx="2883899" cy="4979324"/>
          </a:xfrm>
          <a:prstGeom prst="rect">
            <a:avLst/>
          </a:prstGeom>
          <a:noFill/>
          <a:ln>
            <a:solidFill>
              <a:srgbClr val="44546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/>
              <a:t>1</a:t>
            </a:r>
            <a:endParaRPr lang="ko-KR" alt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276109" y="1205345"/>
            <a:ext cx="2685011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dirty="0">
                <a:latin typeface="+mn-ea"/>
              </a:rPr>
              <a:t>① </a:t>
            </a:r>
            <a:r>
              <a:rPr lang="ko-KR" altLang="en-US" sz="1400" dirty="0">
                <a:solidFill>
                  <a:schemeClr val="tx2">
                    <a:lumMod val="50000"/>
                  </a:schemeClr>
                </a:solidFill>
                <a:latin typeface="+mn-ea"/>
              </a:rPr>
              <a:t>한국저작권위원회 </a:t>
            </a:r>
            <a:endParaRPr lang="en-US" altLang="ko-KR" sz="1400" dirty="0">
              <a:solidFill>
                <a:schemeClr val="tx2">
                  <a:lumMod val="50000"/>
                </a:schemeClr>
              </a:solidFill>
              <a:latin typeface="+mn-ea"/>
            </a:endParaRPr>
          </a:p>
          <a:p>
            <a:r>
              <a:rPr lang="en-US" altLang="ko-KR" sz="1400" dirty="0">
                <a:solidFill>
                  <a:schemeClr val="tx2">
                    <a:lumMod val="50000"/>
                  </a:schemeClr>
                </a:solidFill>
                <a:latin typeface="+mn-ea"/>
              </a:rPr>
              <a:t>    (</a:t>
            </a:r>
            <a:r>
              <a:rPr lang="en-US" altLang="ko-KR" sz="1400" dirty="0">
                <a:solidFill>
                  <a:schemeClr val="tx2">
                    <a:lumMod val="50000"/>
                  </a:schemeClr>
                </a:solidFill>
                <a:latin typeface="+mn-ea"/>
                <a:hlinkClick r:id="rId2"/>
              </a:rPr>
              <a:t>https://www.cros.or.kr</a:t>
            </a:r>
            <a:r>
              <a:rPr lang="en-US" altLang="ko-KR" sz="1400" dirty="0">
                <a:solidFill>
                  <a:schemeClr val="tx2">
                    <a:lumMod val="50000"/>
                  </a:schemeClr>
                </a:solidFill>
                <a:latin typeface="+mn-ea"/>
              </a:rPr>
              <a:t>)</a:t>
            </a:r>
            <a:r>
              <a:rPr lang="ko-KR" altLang="en-US" sz="1400" dirty="0">
                <a:solidFill>
                  <a:schemeClr val="tx2">
                    <a:lumMod val="50000"/>
                  </a:schemeClr>
                </a:solidFill>
                <a:latin typeface="+mn-ea"/>
              </a:rPr>
              <a:t>에 </a:t>
            </a:r>
            <a:endParaRPr lang="en-US" altLang="ko-KR" sz="1400" dirty="0">
              <a:solidFill>
                <a:schemeClr val="tx2">
                  <a:lumMod val="50000"/>
                </a:schemeClr>
              </a:solidFill>
              <a:latin typeface="+mn-ea"/>
            </a:endParaRPr>
          </a:p>
          <a:p>
            <a:r>
              <a:rPr lang="en-US" altLang="ko-KR" sz="1400" dirty="0">
                <a:solidFill>
                  <a:schemeClr val="tx2">
                    <a:lumMod val="50000"/>
                  </a:schemeClr>
                </a:solidFill>
                <a:latin typeface="+mn-ea"/>
              </a:rPr>
              <a:t>    </a:t>
            </a:r>
            <a:r>
              <a:rPr lang="ko-KR" altLang="en-US" sz="1400" dirty="0">
                <a:solidFill>
                  <a:schemeClr val="tx2">
                    <a:lumMod val="50000"/>
                  </a:schemeClr>
                </a:solidFill>
                <a:latin typeface="+mn-ea"/>
              </a:rPr>
              <a:t>접속 및 개인 아이디 로그인</a:t>
            </a:r>
            <a:endParaRPr lang="en-US" altLang="ko-KR" sz="1400" dirty="0">
              <a:solidFill>
                <a:schemeClr val="tx2">
                  <a:lumMod val="50000"/>
                </a:schemeClr>
              </a:solidFill>
              <a:latin typeface="+mn-ea"/>
            </a:endParaRPr>
          </a:p>
          <a:p>
            <a:endParaRPr lang="en-US" altLang="ko-KR" sz="1400" dirty="0">
              <a:latin typeface="+mn-ea"/>
            </a:endParaRPr>
          </a:p>
          <a:p>
            <a:r>
              <a:rPr lang="ko-KR" altLang="en-US" sz="1400" dirty="0">
                <a:latin typeface="+mn-ea"/>
              </a:rPr>
              <a:t>② </a:t>
            </a:r>
            <a:r>
              <a:rPr lang="en-US" altLang="ko-KR" sz="1400" dirty="0">
                <a:latin typeface="+mn-ea"/>
              </a:rPr>
              <a:t>‘</a:t>
            </a:r>
            <a:r>
              <a:rPr lang="ko-KR" altLang="en-US" sz="1400" dirty="0">
                <a:latin typeface="+mn-ea"/>
              </a:rPr>
              <a:t>등록신청</a:t>
            </a:r>
            <a:r>
              <a:rPr lang="en-US" altLang="ko-KR" sz="1400" dirty="0">
                <a:latin typeface="+mn-ea"/>
              </a:rPr>
              <a:t>’-’</a:t>
            </a:r>
            <a:r>
              <a:rPr lang="ko-KR" altLang="en-US" sz="1400" dirty="0">
                <a:latin typeface="+mn-ea"/>
              </a:rPr>
              <a:t>저작권</a:t>
            </a:r>
            <a:r>
              <a:rPr lang="en-US" altLang="ko-KR" sz="1400" dirty="0">
                <a:latin typeface="+mn-ea"/>
              </a:rPr>
              <a:t>(</a:t>
            </a:r>
            <a:r>
              <a:rPr lang="ko-KR" altLang="en-US" sz="1400" dirty="0" err="1">
                <a:latin typeface="+mn-ea"/>
              </a:rPr>
              <a:t>컴퓨터프</a:t>
            </a:r>
            <a:endParaRPr lang="en-US" altLang="ko-KR" sz="1400" dirty="0">
              <a:latin typeface="+mn-ea"/>
            </a:endParaRPr>
          </a:p>
          <a:p>
            <a:r>
              <a:rPr lang="en-US" altLang="ko-KR" sz="1400" dirty="0">
                <a:latin typeface="+mn-ea"/>
              </a:rPr>
              <a:t>    </a:t>
            </a:r>
            <a:r>
              <a:rPr lang="ko-KR" altLang="en-US" sz="1400" dirty="0" err="1">
                <a:latin typeface="+mn-ea"/>
              </a:rPr>
              <a:t>로그램</a:t>
            </a:r>
            <a:r>
              <a:rPr lang="en-US" altLang="ko-KR" sz="1400" dirty="0">
                <a:latin typeface="+mn-ea"/>
              </a:rPr>
              <a:t>)</a:t>
            </a:r>
            <a:r>
              <a:rPr lang="ko-KR" altLang="en-US" sz="1400" dirty="0">
                <a:latin typeface="+mn-ea"/>
              </a:rPr>
              <a:t>등록</a:t>
            </a:r>
            <a:r>
              <a:rPr lang="en-US" altLang="ko-KR" sz="1400" dirty="0">
                <a:latin typeface="+mn-ea"/>
              </a:rPr>
              <a:t>‘ </a:t>
            </a:r>
            <a:r>
              <a:rPr lang="ko-KR" altLang="en-US" sz="1400" dirty="0">
                <a:latin typeface="+mn-ea"/>
              </a:rPr>
              <a:t>클릭</a:t>
            </a:r>
            <a:endParaRPr lang="en-US" altLang="ko-KR" sz="1400" dirty="0">
              <a:latin typeface="+mn-ea"/>
            </a:endParaRPr>
          </a:p>
          <a:p>
            <a:endParaRPr lang="en-US" altLang="ko-KR" sz="1400" dirty="0">
              <a:latin typeface="+mn-ea"/>
            </a:endParaRPr>
          </a:p>
          <a:p>
            <a:r>
              <a:rPr lang="ko-KR" altLang="ko-KR" sz="1400" dirty="0">
                <a:latin typeface="+mn-ea"/>
              </a:rPr>
              <a:t>③</a:t>
            </a:r>
            <a:r>
              <a:rPr lang="en-US" altLang="ko-KR" sz="1400" dirty="0">
                <a:latin typeface="+mn-ea"/>
              </a:rPr>
              <a:t> ‘</a:t>
            </a:r>
            <a:r>
              <a:rPr lang="ko-KR" altLang="en-US" sz="1400" dirty="0">
                <a:latin typeface="+mn-ea"/>
              </a:rPr>
              <a:t>온라인 등록신청</a:t>
            </a:r>
            <a:r>
              <a:rPr lang="en-US" altLang="ko-KR" sz="1400" dirty="0">
                <a:latin typeface="+mn-ea"/>
              </a:rPr>
              <a:t>‘ </a:t>
            </a:r>
            <a:r>
              <a:rPr lang="ko-KR" altLang="en-US" sz="1400" dirty="0">
                <a:latin typeface="+mn-ea"/>
              </a:rPr>
              <a:t>클릭</a:t>
            </a:r>
            <a:endParaRPr lang="en-US" altLang="ko-KR" sz="1400" dirty="0">
              <a:latin typeface="+mn-ea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382386"/>
            <a:ext cx="16946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>
                <a:solidFill>
                  <a:schemeClr val="tx2">
                    <a:lumMod val="50000"/>
                  </a:schemeClr>
                </a:solidFill>
                <a:latin typeface="+mj-ea"/>
                <a:ea typeface="+mj-ea"/>
              </a:rPr>
              <a:t>1-4. </a:t>
            </a:r>
            <a:r>
              <a:rPr lang="ko-KR" altLang="en-US" b="1" dirty="0">
                <a:solidFill>
                  <a:schemeClr val="tx2">
                    <a:lumMod val="50000"/>
                  </a:schemeClr>
                </a:solidFill>
                <a:latin typeface="+mj-ea"/>
                <a:ea typeface="+mj-ea"/>
              </a:rPr>
              <a:t>등록 시작</a:t>
            </a:r>
            <a:endParaRPr lang="en-US" altLang="ko-KR" b="1" dirty="0">
              <a:solidFill>
                <a:schemeClr val="tx2">
                  <a:lumMod val="50000"/>
                </a:schemeClr>
              </a:solidFill>
              <a:latin typeface="+mj-ea"/>
              <a:ea typeface="+mj-ea"/>
            </a:endParaRPr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685" y="1105594"/>
            <a:ext cx="6055795" cy="1772550"/>
          </a:xfrm>
          <a:prstGeom prst="rect">
            <a:avLst/>
          </a:prstGeom>
        </p:spPr>
      </p:pic>
      <p:pic>
        <p:nvPicPr>
          <p:cNvPr id="9" name="그림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685" y="2867890"/>
            <a:ext cx="6055795" cy="3225423"/>
          </a:xfrm>
          <a:prstGeom prst="rect">
            <a:avLst/>
          </a:prstGeom>
        </p:spPr>
      </p:pic>
      <p:sp>
        <p:nvSpPr>
          <p:cNvPr id="7" name="직사각형 6"/>
          <p:cNvSpPr/>
          <p:nvPr/>
        </p:nvSpPr>
        <p:spPr>
          <a:xfrm>
            <a:off x="3106895" y="1538826"/>
            <a:ext cx="1041156" cy="23178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직사각형 9"/>
          <p:cNvSpPr/>
          <p:nvPr/>
        </p:nvSpPr>
        <p:spPr>
          <a:xfrm>
            <a:off x="1555186" y="1089452"/>
            <a:ext cx="664312" cy="23178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직사각형 10"/>
          <p:cNvSpPr/>
          <p:nvPr/>
        </p:nvSpPr>
        <p:spPr>
          <a:xfrm>
            <a:off x="3228815" y="5780601"/>
            <a:ext cx="1010676" cy="31271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861320" y="0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100" dirty="0"/>
              <a:t>7</a:t>
            </a:r>
            <a:endParaRPr lang="ko-KR" altLang="en-US" sz="1100" dirty="0"/>
          </a:p>
        </p:txBody>
      </p:sp>
    </p:spTree>
    <p:extLst>
      <p:ext uri="{BB962C8B-B14F-4D97-AF65-F5344CB8AC3E}">
        <p14:creationId xmlns:p14="http://schemas.microsoft.com/office/powerpoint/2010/main" val="38360847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6185285" y="1105594"/>
            <a:ext cx="2883899" cy="4979324"/>
          </a:xfrm>
          <a:prstGeom prst="rect">
            <a:avLst/>
          </a:prstGeom>
          <a:noFill/>
          <a:ln>
            <a:solidFill>
              <a:srgbClr val="44546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/>
              <a:t>1</a:t>
            </a:r>
            <a:endParaRPr lang="ko-KR" alt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276109" y="1205345"/>
            <a:ext cx="27930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dirty="0">
                <a:latin typeface="+mn-ea"/>
              </a:rPr>
              <a:t>① </a:t>
            </a:r>
            <a:r>
              <a:rPr lang="ko-KR" altLang="en-US" sz="1400" dirty="0">
                <a:solidFill>
                  <a:schemeClr val="tx2">
                    <a:lumMod val="50000"/>
                  </a:schemeClr>
                </a:solidFill>
                <a:latin typeface="+mn-ea"/>
              </a:rPr>
              <a:t>기 등록여부 확인 후 </a:t>
            </a:r>
            <a:r>
              <a:rPr lang="en-US" altLang="ko-KR" sz="1400" dirty="0">
                <a:solidFill>
                  <a:schemeClr val="tx2">
                    <a:lumMod val="50000"/>
                  </a:schemeClr>
                </a:solidFill>
                <a:latin typeface="+mn-ea"/>
              </a:rPr>
              <a:t>‘</a:t>
            </a:r>
            <a:r>
              <a:rPr lang="ko-KR" altLang="en-US" sz="1400" dirty="0">
                <a:solidFill>
                  <a:schemeClr val="tx2">
                    <a:lumMod val="50000"/>
                  </a:schemeClr>
                </a:solidFill>
                <a:latin typeface="+mn-ea"/>
              </a:rPr>
              <a:t>다음</a:t>
            </a:r>
            <a:r>
              <a:rPr lang="en-US" altLang="ko-KR" sz="1400" dirty="0">
                <a:solidFill>
                  <a:schemeClr val="tx2">
                    <a:lumMod val="50000"/>
                  </a:schemeClr>
                </a:solidFill>
                <a:latin typeface="+mn-ea"/>
              </a:rPr>
              <a:t>‘</a:t>
            </a:r>
          </a:p>
          <a:p>
            <a:r>
              <a:rPr lang="en-US" altLang="ko-KR" sz="1400" dirty="0">
                <a:solidFill>
                  <a:schemeClr val="tx2">
                    <a:lumMod val="50000"/>
                  </a:schemeClr>
                </a:solidFill>
                <a:latin typeface="+mn-ea"/>
              </a:rPr>
              <a:t>    </a:t>
            </a:r>
            <a:r>
              <a:rPr lang="ko-KR" altLang="en-US" sz="1400" dirty="0">
                <a:solidFill>
                  <a:schemeClr val="tx2">
                    <a:lumMod val="50000"/>
                  </a:schemeClr>
                </a:solidFill>
                <a:latin typeface="+mn-ea"/>
              </a:rPr>
              <a:t>클릭 </a:t>
            </a:r>
            <a:endParaRPr lang="en-US" altLang="ko-KR" sz="1400" dirty="0">
              <a:latin typeface="+mn-ea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382386"/>
            <a:ext cx="16946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>
                <a:solidFill>
                  <a:schemeClr val="tx2">
                    <a:lumMod val="50000"/>
                  </a:schemeClr>
                </a:solidFill>
                <a:latin typeface="+mj-ea"/>
                <a:ea typeface="+mj-ea"/>
              </a:rPr>
              <a:t>2-1. </a:t>
            </a:r>
            <a:r>
              <a:rPr lang="ko-KR" altLang="en-US" b="1" dirty="0">
                <a:solidFill>
                  <a:schemeClr val="tx2">
                    <a:lumMod val="50000"/>
                  </a:schemeClr>
                </a:solidFill>
                <a:latin typeface="+mj-ea"/>
                <a:ea typeface="+mj-ea"/>
              </a:rPr>
              <a:t>등록 진행</a:t>
            </a:r>
            <a:endParaRPr lang="en-US" altLang="ko-KR" b="1" dirty="0">
              <a:solidFill>
                <a:schemeClr val="tx2">
                  <a:lumMod val="50000"/>
                </a:schemeClr>
              </a:solidFill>
              <a:latin typeface="+mj-ea"/>
              <a:ea typeface="+mj-ea"/>
            </a:endParaRP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128" y="1352428"/>
            <a:ext cx="6084918" cy="3186321"/>
          </a:xfrm>
          <a:prstGeom prst="rect">
            <a:avLst/>
          </a:prstGeom>
        </p:spPr>
      </p:pic>
      <p:sp>
        <p:nvSpPr>
          <p:cNvPr id="7" name="직사각형 6"/>
          <p:cNvSpPr/>
          <p:nvPr/>
        </p:nvSpPr>
        <p:spPr>
          <a:xfrm>
            <a:off x="4983788" y="2039502"/>
            <a:ext cx="993063" cy="50419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직사각형 8"/>
          <p:cNvSpPr/>
          <p:nvPr/>
        </p:nvSpPr>
        <p:spPr>
          <a:xfrm>
            <a:off x="3348952" y="2632476"/>
            <a:ext cx="840664" cy="44323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Box 9"/>
          <p:cNvSpPr txBox="1"/>
          <p:nvPr/>
        </p:nvSpPr>
        <p:spPr>
          <a:xfrm>
            <a:off x="8861320" y="0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100" dirty="0"/>
              <a:t>8</a:t>
            </a:r>
            <a:endParaRPr lang="ko-KR" altLang="en-US" sz="1100" dirty="0"/>
          </a:p>
        </p:txBody>
      </p:sp>
    </p:spTree>
    <p:extLst>
      <p:ext uri="{BB962C8B-B14F-4D97-AF65-F5344CB8AC3E}">
        <p14:creationId xmlns:p14="http://schemas.microsoft.com/office/powerpoint/2010/main" val="7423832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6185285" y="1105594"/>
            <a:ext cx="2883899" cy="4979324"/>
          </a:xfrm>
          <a:prstGeom prst="rect">
            <a:avLst/>
          </a:prstGeom>
          <a:noFill/>
          <a:ln>
            <a:solidFill>
              <a:srgbClr val="44546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/>
              <a:t>1</a:t>
            </a:r>
            <a:endParaRPr lang="ko-KR" alt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276109" y="1205345"/>
            <a:ext cx="2793075" cy="16773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ko-KR" sz="1100" dirty="0">
                <a:solidFill>
                  <a:srgbClr val="FF0000"/>
                </a:solidFill>
                <a:latin typeface="+mn-ea"/>
              </a:rPr>
              <a:t>※</a:t>
            </a:r>
            <a:r>
              <a:rPr lang="ko-KR" altLang="en-US" sz="1100" dirty="0">
                <a:solidFill>
                  <a:srgbClr val="FF0000"/>
                </a:solidFill>
                <a:latin typeface="+mn-ea"/>
              </a:rPr>
              <a:t>작성자</a:t>
            </a:r>
            <a:r>
              <a:rPr lang="en-US" altLang="ko-KR" sz="1100" dirty="0">
                <a:solidFill>
                  <a:srgbClr val="FF0000"/>
                </a:solidFill>
                <a:latin typeface="+mn-ea"/>
              </a:rPr>
              <a:t>(</a:t>
            </a:r>
            <a:r>
              <a:rPr lang="ko-KR" altLang="en-US" sz="1100" dirty="0">
                <a:solidFill>
                  <a:srgbClr val="FF0000"/>
                </a:solidFill>
                <a:latin typeface="+mn-ea"/>
              </a:rPr>
              <a:t>연구원</a:t>
            </a:r>
            <a:r>
              <a:rPr lang="en-US" altLang="ko-KR" sz="1100" dirty="0">
                <a:solidFill>
                  <a:srgbClr val="FF0000"/>
                </a:solidFill>
                <a:latin typeface="+mn-ea"/>
              </a:rPr>
              <a:t>) </a:t>
            </a:r>
            <a:r>
              <a:rPr lang="ko-KR" altLang="en-US" sz="1100" dirty="0">
                <a:solidFill>
                  <a:srgbClr val="FF0000"/>
                </a:solidFill>
                <a:latin typeface="+mn-ea"/>
              </a:rPr>
              <a:t>본인을 대리인으로</a:t>
            </a:r>
            <a:r>
              <a:rPr lang="en-US" altLang="ko-KR" sz="1100" dirty="0">
                <a:solidFill>
                  <a:srgbClr val="FF0000"/>
                </a:solidFill>
                <a:latin typeface="+mn-ea"/>
              </a:rPr>
              <a:t>,</a:t>
            </a:r>
          </a:p>
          <a:p>
            <a:r>
              <a:rPr lang="en-US" altLang="ko-KR" sz="1100" dirty="0">
                <a:solidFill>
                  <a:srgbClr val="FF0000"/>
                </a:solidFill>
                <a:latin typeface="+mn-ea"/>
              </a:rPr>
              <a:t>  </a:t>
            </a:r>
            <a:r>
              <a:rPr lang="ko-KR" altLang="en-US" sz="1100" dirty="0">
                <a:solidFill>
                  <a:srgbClr val="FF0000"/>
                </a:solidFill>
                <a:latin typeface="+mn-ea"/>
              </a:rPr>
              <a:t>위임인</a:t>
            </a:r>
            <a:r>
              <a:rPr lang="en-US" altLang="ko-KR" sz="1100" dirty="0">
                <a:solidFill>
                  <a:srgbClr val="FF0000"/>
                </a:solidFill>
                <a:latin typeface="+mn-ea"/>
              </a:rPr>
              <a:t>(</a:t>
            </a:r>
            <a:r>
              <a:rPr lang="ko-KR" altLang="en-US" sz="1100" dirty="0" err="1">
                <a:solidFill>
                  <a:srgbClr val="FF0000"/>
                </a:solidFill>
                <a:latin typeface="+mn-ea"/>
              </a:rPr>
              <a:t>등록권리자</a:t>
            </a:r>
            <a:r>
              <a:rPr lang="en-US" altLang="ko-KR" sz="1100" dirty="0">
                <a:solidFill>
                  <a:srgbClr val="FF0000"/>
                </a:solidFill>
                <a:latin typeface="+mn-ea"/>
              </a:rPr>
              <a:t>)</a:t>
            </a:r>
            <a:r>
              <a:rPr lang="ko-KR" altLang="en-US" sz="1100" dirty="0">
                <a:solidFill>
                  <a:srgbClr val="FF0000"/>
                </a:solidFill>
                <a:latin typeface="+mn-ea"/>
              </a:rPr>
              <a:t>를 서울대학교 </a:t>
            </a:r>
            <a:endParaRPr lang="en-US" altLang="ko-KR" sz="1100" dirty="0">
              <a:solidFill>
                <a:srgbClr val="FF0000"/>
              </a:solidFill>
              <a:latin typeface="+mn-ea"/>
            </a:endParaRPr>
          </a:p>
          <a:p>
            <a:r>
              <a:rPr lang="en-US" altLang="ko-KR" sz="1100" dirty="0">
                <a:solidFill>
                  <a:srgbClr val="FF0000"/>
                </a:solidFill>
                <a:latin typeface="+mn-ea"/>
              </a:rPr>
              <a:t>  </a:t>
            </a:r>
            <a:r>
              <a:rPr lang="ko-KR" altLang="en-US" sz="1100" dirty="0">
                <a:solidFill>
                  <a:srgbClr val="FF0000"/>
                </a:solidFill>
                <a:latin typeface="+mn-ea"/>
              </a:rPr>
              <a:t>산학협력단으로 작성해야 합니다</a:t>
            </a:r>
            <a:r>
              <a:rPr lang="en-US" altLang="ko-KR" sz="1100" dirty="0">
                <a:solidFill>
                  <a:srgbClr val="FF0000"/>
                </a:solidFill>
                <a:latin typeface="+mn-ea"/>
              </a:rPr>
              <a:t>.</a:t>
            </a:r>
          </a:p>
          <a:p>
            <a:endParaRPr lang="en-US" altLang="ko-KR" sz="1400" dirty="0">
              <a:latin typeface="+mn-ea"/>
            </a:endParaRPr>
          </a:p>
          <a:p>
            <a:r>
              <a:rPr lang="ko-KR" altLang="en-US" sz="1400" dirty="0">
                <a:latin typeface="+mn-ea"/>
              </a:rPr>
              <a:t>① </a:t>
            </a:r>
            <a:r>
              <a:rPr lang="en-US" altLang="ko-KR" sz="1400" dirty="0">
                <a:latin typeface="+mn-ea"/>
              </a:rPr>
              <a:t>‘</a:t>
            </a:r>
            <a:r>
              <a:rPr lang="ko-KR" altLang="en-US" sz="1400" dirty="0">
                <a:latin typeface="+mn-ea"/>
              </a:rPr>
              <a:t>대리인</a:t>
            </a:r>
            <a:r>
              <a:rPr lang="en-US" altLang="ko-KR" sz="1400" dirty="0">
                <a:latin typeface="+mn-ea"/>
              </a:rPr>
              <a:t>’ </a:t>
            </a:r>
            <a:r>
              <a:rPr lang="ko-KR" altLang="en-US" sz="1400" dirty="0">
                <a:latin typeface="+mn-ea"/>
              </a:rPr>
              <a:t>체크</a:t>
            </a:r>
            <a:endParaRPr lang="en-US" altLang="ko-KR" sz="1400" dirty="0">
              <a:latin typeface="+mn-ea"/>
            </a:endParaRPr>
          </a:p>
          <a:p>
            <a:endParaRPr lang="en-US" altLang="ko-KR" sz="1100" dirty="0">
              <a:solidFill>
                <a:srgbClr val="FF0000"/>
              </a:solidFill>
              <a:latin typeface="+mn-ea"/>
              <a:ea typeface="맑은 고딕" panose="020B0503020000020004" pitchFamily="50" charset="-127"/>
            </a:endParaRPr>
          </a:p>
          <a:p>
            <a:endParaRPr lang="en-US" altLang="ko-KR" sz="1400" dirty="0">
              <a:latin typeface="+mn-ea"/>
            </a:endParaRPr>
          </a:p>
          <a:p>
            <a:r>
              <a:rPr lang="ko-KR" altLang="en-US" sz="1400" dirty="0">
                <a:latin typeface="+mn-ea"/>
              </a:rPr>
              <a:t>② 작성자 본인 정보 입력</a:t>
            </a:r>
            <a:endParaRPr lang="en-US" altLang="ko-KR" sz="1400" dirty="0">
              <a:latin typeface="+mn-ea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382386"/>
            <a:ext cx="3722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>
                <a:solidFill>
                  <a:schemeClr val="tx2">
                    <a:lumMod val="50000"/>
                  </a:schemeClr>
                </a:solidFill>
                <a:latin typeface="+mj-ea"/>
                <a:ea typeface="+mj-ea"/>
              </a:rPr>
              <a:t>2-2. </a:t>
            </a:r>
            <a:r>
              <a:rPr lang="ko-KR" altLang="en-US" b="1" dirty="0">
                <a:solidFill>
                  <a:schemeClr val="tx2">
                    <a:lumMod val="50000"/>
                  </a:schemeClr>
                </a:solidFill>
                <a:latin typeface="+mj-ea"/>
                <a:ea typeface="+mj-ea"/>
              </a:rPr>
              <a:t>등록 진행 </a:t>
            </a:r>
            <a:r>
              <a:rPr lang="en-US" altLang="ko-KR" b="1" dirty="0">
                <a:solidFill>
                  <a:schemeClr val="tx2">
                    <a:lumMod val="50000"/>
                  </a:schemeClr>
                </a:solidFill>
                <a:latin typeface="+mj-ea"/>
                <a:ea typeface="+mj-ea"/>
              </a:rPr>
              <a:t>[</a:t>
            </a:r>
            <a:r>
              <a:rPr lang="ko-KR" altLang="en-US" b="1" dirty="0">
                <a:solidFill>
                  <a:schemeClr val="tx2">
                    <a:lumMod val="50000"/>
                  </a:schemeClr>
                </a:solidFill>
                <a:latin typeface="+mj-ea"/>
                <a:ea typeface="+mj-ea"/>
              </a:rPr>
              <a:t>대리인 정보 입력</a:t>
            </a:r>
            <a:r>
              <a:rPr lang="en-US" altLang="ko-KR" b="1" dirty="0">
                <a:solidFill>
                  <a:schemeClr val="tx2">
                    <a:lumMod val="50000"/>
                  </a:schemeClr>
                </a:solidFill>
                <a:latin typeface="+mj-ea"/>
                <a:ea typeface="+mj-ea"/>
              </a:rPr>
              <a:t>]</a:t>
            </a: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710" y="1105594"/>
            <a:ext cx="6099336" cy="4979324"/>
          </a:xfrm>
          <a:prstGeom prst="rect">
            <a:avLst/>
          </a:prstGeom>
        </p:spPr>
      </p:pic>
      <p:sp>
        <p:nvSpPr>
          <p:cNvPr id="7" name="직사각형 6"/>
          <p:cNvSpPr/>
          <p:nvPr/>
        </p:nvSpPr>
        <p:spPr>
          <a:xfrm>
            <a:off x="5444836" y="1822686"/>
            <a:ext cx="632385" cy="44573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0" name="직사각형 9"/>
          <p:cNvSpPr/>
          <p:nvPr/>
        </p:nvSpPr>
        <p:spPr>
          <a:xfrm>
            <a:off x="1369711" y="3150496"/>
            <a:ext cx="4752000" cy="2934421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err="1"/>
              <a:t>ㅍ</a:t>
            </a:r>
            <a:endParaRPr lang="ko-KR" altLang="en-US" dirty="0"/>
          </a:p>
        </p:txBody>
      </p:sp>
      <p:sp>
        <p:nvSpPr>
          <p:cNvPr id="3" name="직사각형 2"/>
          <p:cNvSpPr/>
          <p:nvPr/>
        </p:nvSpPr>
        <p:spPr>
          <a:xfrm>
            <a:off x="2277208" y="3253154"/>
            <a:ext cx="307730" cy="96715"/>
          </a:xfrm>
          <a:prstGeom prst="rect">
            <a:avLst/>
          </a:prstGeom>
          <a:solidFill>
            <a:srgbClr val="4454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직사각형 10"/>
          <p:cNvSpPr/>
          <p:nvPr/>
        </p:nvSpPr>
        <p:spPr>
          <a:xfrm>
            <a:off x="2277207" y="5289264"/>
            <a:ext cx="430823" cy="96715"/>
          </a:xfrm>
          <a:prstGeom prst="rect">
            <a:avLst/>
          </a:prstGeom>
          <a:solidFill>
            <a:srgbClr val="4454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직사각형 11"/>
          <p:cNvSpPr/>
          <p:nvPr/>
        </p:nvSpPr>
        <p:spPr>
          <a:xfrm>
            <a:off x="3667593" y="5586046"/>
            <a:ext cx="252000" cy="96715"/>
          </a:xfrm>
          <a:prstGeom prst="rect">
            <a:avLst/>
          </a:prstGeom>
          <a:solidFill>
            <a:srgbClr val="4454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직사각형 12"/>
          <p:cNvSpPr/>
          <p:nvPr/>
        </p:nvSpPr>
        <p:spPr>
          <a:xfrm>
            <a:off x="4951009" y="5586046"/>
            <a:ext cx="252000" cy="96715"/>
          </a:xfrm>
          <a:prstGeom prst="rect">
            <a:avLst/>
          </a:prstGeom>
          <a:solidFill>
            <a:srgbClr val="4454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8861320" y="0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100" dirty="0"/>
              <a:t>9</a:t>
            </a:r>
            <a:endParaRPr lang="ko-KR" altLang="en-US" sz="1100" dirty="0"/>
          </a:p>
        </p:txBody>
      </p:sp>
    </p:spTree>
    <p:extLst>
      <p:ext uri="{BB962C8B-B14F-4D97-AF65-F5344CB8AC3E}">
        <p14:creationId xmlns:p14="http://schemas.microsoft.com/office/powerpoint/2010/main" val="40213305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843</TotalTime>
  <Words>1697</Words>
  <Application>Microsoft Office PowerPoint</Application>
  <PresentationFormat>화면 슬라이드 쇼(4:3)</PresentationFormat>
  <Paragraphs>384</Paragraphs>
  <Slides>39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39</vt:i4>
      </vt:variant>
    </vt:vector>
  </HeadingPairs>
  <TitlesOfParts>
    <vt:vector size="44" baseType="lpstr">
      <vt:lpstr>맑은 고딕</vt:lpstr>
      <vt:lpstr>Arial</vt:lpstr>
      <vt:lpstr>Calibri</vt:lpstr>
      <vt:lpstr>Calibri Light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user</dc:creator>
  <cp:lastModifiedBy>김강호</cp:lastModifiedBy>
  <cp:revision>108</cp:revision>
  <dcterms:created xsi:type="dcterms:W3CDTF">2021-12-21T01:24:40Z</dcterms:created>
  <dcterms:modified xsi:type="dcterms:W3CDTF">2024-02-01T11:57:17Z</dcterms:modified>
</cp:coreProperties>
</file>